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7"/>
  </p:notesMasterIdLst>
  <p:sldIdLst>
    <p:sldId id="287" r:id="rId5"/>
    <p:sldId id="2332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D9C3A5-47CE-4720-A07E-192AA9EE0F20}" v="85" dt="2022-06-02T13:44:23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0" d="100"/>
          <a:sy n="250" d="100"/>
        </p:scale>
        <p:origin x="-9810" y="-60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Geisler" userId="9fe15b62-9964-45bf-8bed-2b1c696cc21f" providerId="ADAL" clId="{89D9C3A5-47CE-4720-A07E-192AA9EE0F20}"/>
    <pc:docChg chg="undo custSel addSld delSld modSld sldOrd addMainMaster delMainMaster">
      <pc:chgData name="Frank Geisler" userId="9fe15b62-9964-45bf-8bed-2b1c696cc21f" providerId="ADAL" clId="{89D9C3A5-47CE-4720-A07E-192AA9EE0F20}" dt="2022-06-02T13:52:37.939" v="925" actId="732"/>
      <pc:docMkLst>
        <pc:docMk/>
      </pc:docMkLst>
      <pc:sldChg chg="addSp delSp modSp new del mod setBg modClrScheme delAnim modAnim delDesignElem chgLayout">
        <pc:chgData name="Frank Geisler" userId="9fe15b62-9964-45bf-8bed-2b1c696cc21f" providerId="ADAL" clId="{89D9C3A5-47CE-4720-A07E-192AA9EE0F20}" dt="2022-06-02T13:38:12.168" v="827" actId="2696"/>
        <pc:sldMkLst>
          <pc:docMk/>
          <pc:sldMk cId="2464195542" sldId="256"/>
        </pc:sldMkLst>
        <pc:spChg chg="del">
          <ac:chgData name="Frank Geisler" userId="9fe15b62-9964-45bf-8bed-2b1c696cc21f" providerId="ADAL" clId="{89D9C3A5-47CE-4720-A07E-192AA9EE0F20}" dt="2022-06-02T09:35:21.705" v="4" actId="478"/>
          <ac:spMkLst>
            <pc:docMk/>
            <pc:sldMk cId="2464195542" sldId="256"/>
            <ac:spMk id="2" creationId="{A64C4D85-C1D7-DDC9-377E-49E0E66E03B3}"/>
          </ac:spMkLst>
        </pc:spChg>
        <pc:spChg chg="add del mod">
          <ac:chgData name="Frank Geisler" userId="9fe15b62-9964-45bf-8bed-2b1c696cc21f" providerId="ADAL" clId="{89D9C3A5-47CE-4720-A07E-192AA9EE0F20}" dt="2022-06-02T13:36:51.784" v="812"/>
          <ac:spMkLst>
            <pc:docMk/>
            <pc:sldMk cId="2464195542" sldId="256"/>
            <ac:spMk id="3" creationId="{04A02445-DDC8-7945-AAA0-D20CC99C8661}"/>
          </ac:spMkLst>
        </pc:spChg>
        <pc:spChg chg="del">
          <ac:chgData name="Frank Geisler" userId="9fe15b62-9964-45bf-8bed-2b1c696cc21f" providerId="ADAL" clId="{89D9C3A5-47CE-4720-A07E-192AA9EE0F20}" dt="2022-06-02T09:35:24.002" v="5" actId="478"/>
          <ac:spMkLst>
            <pc:docMk/>
            <pc:sldMk cId="2464195542" sldId="256"/>
            <ac:spMk id="3" creationId="{2EAB2A82-E68F-4700-3444-017AFBD301A4}"/>
          </ac:spMkLst>
        </pc:spChg>
        <pc:spChg chg="add del">
          <ac:chgData name="Frank Geisler" userId="9fe15b62-9964-45bf-8bed-2b1c696cc21f" providerId="ADAL" clId="{89D9C3A5-47CE-4720-A07E-192AA9EE0F20}" dt="2022-06-02T09:36:37.442" v="8" actId="26606"/>
          <ac:spMkLst>
            <pc:docMk/>
            <pc:sldMk cId="2464195542" sldId="256"/>
            <ac:spMk id="12" creationId="{042E603F-28B7-4831-BF23-65FBAB13D5FB}"/>
          </ac:spMkLst>
        </pc:spChg>
        <pc:spChg chg="add del">
          <ac:chgData name="Frank Geisler" userId="9fe15b62-9964-45bf-8bed-2b1c696cc21f" providerId="ADAL" clId="{89D9C3A5-47CE-4720-A07E-192AA9EE0F20}" dt="2022-06-02T09:36:37.442" v="8" actId="26606"/>
          <ac:spMkLst>
            <pc:docMk/>
            <pc:sldMk cId="2464195542" sldId="256"/>
            <ac:spMk id="14" creationId="{4D39700F-2B10-4402-A7DD-06EE2245880D}"/>
          </ac:spMkLst>
        </pc:spChg>
        <pc:spChg chg="add del">
          <ac:chgData name="Frank Geisler" userId="9fe15b62-9964-45bf-8bed-2b1c696cc21f" providerId="ADAL" clId="{89D9C3A5-47CE-4720-A07E-192AA9EE0F20}" dt="2022-06-02T09:36:37.442" v="8" actId="26606"/>
          <ac:spMkLst>
            <pc:docMk/>
            <pc:sldMk cId="2464195542" sldId="256"/>
            <ac:spMk id="16" creationId="{68CA250C-CF5A-4736-9249-D6111F7C5545}"/>
          </ac:spMkLst>
        </pc:spChg>
        <pc:spChg chg="add del">
          <ac:chgData name="Frank Geisler" userId="9fe15b62-9964-45bf-8bed-2b1c696cc21f" providerId="ADAL" clId="{89D9C3A5-47CE-4720-A07E-192AA9EE0F20}" dt="2022-06-02T09:36:37.442" v="8" actId="26606"/>
          <ac:spMkLst>
            <pc:docMk/>
            <pc:sldMk cId="2464195542" sldId="256"/>
            <ac:spMk id="18" creationId="{BA9A91A8-D725-4C64-A4C8-7F27B1FDA65F}"/>
          </ac:spMkLst>
        </pc:spChg>
        <pc:spChg chg="add del">
          <ac:chgData name="Frank Geisler" userId="9fe15b62-9964-45bf-8bed-2b1c696cc21f" providerId="ADAL" clId="{89D9C3A5-47CE-4720-A07E-192AA9EE0F20}" dt="2022-06-02T09:36:39.569" v="10" actId="26606"/>
          <ac:spMkLst>
            <pc:docMk/>
            <pc:sldMk cId="2464195542" sldId="256"/>
            <ac:spMk id="20" creationId="{11C15DFD-AB97-AB43-A6C9-2808708C91B4}"/>
          </ac:spMkLst>
        </pc:spChg>
        <pc:spChg chg="add del">
          <ac:chgData name="Frank Geisler" userId="9fe15b62-9964-45bf-8bed-2b1c696cc21f" providerId="ADAL" clId="{89D9C3A5-47CE-4720-A07E-192AA9EE0F20}" dt="2022-06-02T09:36:39.569" v="10" actId="26606"/>
          <ac:spMkLst>
            <pc:docMk/>
            <pc:sldMk cId="2464195542" sldId="256"/>
            <ac:spMk id="21" creationId="{4A05BA89-ECA6-2247-ABBB-3C67160202E9}"/>
          </ac:spMkLst>
        </pc:spChg>
        <pc:spChg chg="add del">
          <ac:chgData name="Frank Geisler" userId="9fe15b62-9964-45bf-8bed-2b1c696cc21f" providerId="ADAL" clId="{89D9C3A5-47CE-4720-A07E-192AA9EE0F20}" dt="2022-06-02T09:36:39.569" v="10" actId="26606"/>
          <ac:spMkLst>
            <pc:docMk/>
            <pc:sldMk cId="2464195542" sldId="256"/>
            <ac:spMk id="22" creationId="{C868C70C-E5C4-CD47-888C-FCB3373B6D38}"/>
          </ac:spMkLst>
        </pc:spChg>
        <pc:spChg chg="add del">
          <ac:chgData name="Frank Geisler" userId="9fe15b62-9964-45bf-8bed-2b1c696cc21f" providerId="ADAL" clId="{89D9C3A5-47CE-4720-A07E-192AA9EE0F20}" dt="2022-06-02T09:36:43.881" v="12" actId="26606"/>
          <ac:spMkLst>
            <pc:docMk/>
            <pc:sldMk cId="2464195542" sldId="256"/>
            <ac:spMk id="24" creationId="{042E603F-28B7-4831-BF23-65FBAB13D5FB}"/>
          </ac:spMkLst>
        </pc:spChg>
        <pc:spChg chg="add del">
          <ac:chgData name="Frank Geisler" userId="9fe15b62-9964-45bf-8bed-2b1c696cc21f" providerId="ADAL" clId="{89D9C3A5-47CE-4720-A07E-192AA9EE0F20}" dt="2022-06-02T09:36:43.881" v="12" actId="26606"/>
          <ac:spMkLst>
            <pc:docMk/>
            <pc:sldMk cId="2464195542" sldId="256"/>
            <ac:spMk id="25" creationId="{4D39700F-2B10-4402-A7DD-06EE2245880D}"/>
          </ac:spMkLst>
        </pc:spChg>
        <pc:spChg chg="add del">
          <ac:chgData name="Frank Geisler" userId="9fe15b62-9964-45bf-8bed-2b1c696cc21f" providerId="ADAL" clId="{89D9C3A5-47CE-4720-A07E-192AA9EE0F20}" dt="2022-06-02T09:36:43.881" v="12" actId="26606"/>
          <ac:spMkLst>
            <pc:docMk/>
            <pc:sldMk cId="2464195542" sldId="256"/>
            <ac:spMk id="26" creationId="{68CA250C-CF5A-4736-9249-D6111F7C5545}"/>
          </ac:spMkLst>
        </pc:spChg>
        <pc:spChg chg="add del">
          <ac:chgData name="Frank Geisler" userId="9fe15b62-9964-45bf-8bed-2b1c696cc21f" providerId="ADAL" clId="{89D9C3A5-47CE-4720-A07E-192AA9EE0F20}" dt="2022-06-02T09:36:43.881" v="12" actId="26606"/>
          <ac:spMkLst>
            <pc:docMk/>
            <pc:sldMk cId="2464195542" sldId="256"/>
            <ac:spMk id="27" creationId="{21BF0945-C385-4C17-AB85-F84EA317E165}"/>
          </ac:spMkLst>
        </pc:spChg>
        <pc:spChg chg="add del">
          <ac:chgData name="Frank Geisler" userId="9fe15b62-9964-45bf-8bed-2b1c696cc21f" providerId="ADAL" clId="{89D9C3A5-47CE-4720-A07E-192AA9EE0F20}" dt="2022-06-02T09:36:46.834" v="14" actId="26606"/>
          <ac:spMkLst>
            <pc:docMk/>
            <pc:sldMk cId="2464195542" sldId="256"/>
            <ac:spMk id="29" creationId="{49306479-8C4D-4E4A-A330-DFC80A8A01BE}"/>
          </ac:spMkLst>
        </pc:spChg>
        <pc:spChg chg="add del">
          <ac:chgData name="Frank Geisler" userId="9fe15b62-9964-45bf-8bed-2b1c696cc21f" providerId="ADAL" clId="{89D9C3A5-47CE-4720-A07E-192AA9EE0F20}" dt="2022-06-02T09:36:46.834" v="14" actId="26606"/>
          <ac:spMkLst>
            <pc:docMk/>
            <pc:sldMk cId="2464195542" sldId="256"/>
            <ac:spMk id="30" creationId="{BC4A0336-662C-41C3-8DC8-3104A1694777}"/>
          </ac:spMkLst>
        </pc:spChg>
        <pc:spChg chg="add del">
          <ac:chgData name="Frank Geisler" userId="9fe15b62-9964-45bf-8bed-2b1c696cc21f" providerId="ADAL" clId="{89D9C3A5-47CE-4720-A07E-192AA9EE0F20}" dt="2022-06-02T09:36:50.568" v="16" actId="26606"/>
          <ac:spMkLst>
            <pc:docMk/>
            <pc:sldMk cId="2464195542" sldId="256"/>
            <ac:spMk id="32" creationId="{042E603F-28B7-4831-BF23-65FBAB13D5FB}"/>
          </ac:spMkLst>
        </pc:spChg>
        <pc:spChg chg="add del">
          <ac:chgData name="Frank Geisler" userId="9fe15b62-9964-45bf-8bed-2b1c696cc21f" providerId="ADAL" clId="{89D9C3A5-47CE-4720-A07E-192AA9EE0F20}" dt="2022-06-02T09:36:50.568" v="16" actId="26606"/>
          <ac:spMkLst>
            <pc:docMk/>
            <pc:sldMk cId="2464195542" sldId="256"/>
            <ac:spMk id="33" creationId="{4D39700F-2B10-4402-A7DD-06EE2245880D}"/>
          </ac:spMkLst>
        </pc:spChg>
        <pc:spChg chg="add del">
          <ac:chgData name="Frank Geisler" userId="9fe15b62-9964-45bf-8bed-2b1c696cc21f" providerId="ADAL" clId="{89D9C3A5-47CE-4720-A07E-192AA9EE0F20}" dt="2022-06-02T09:36:50.568" v="16" actId="26606"/>
          <ac:spMkLst>
            <pc:docMk/>
            <pc:sldMk cId="2464195542" sldId="256"/>
            <ac:spMk id="34" creationId="{68CA250C-CF5A-4736-9249-D6111F7C5545}"/>
          </ac:spMkLst>
        </pc:spChg>
        <pc:spChg chg="add del">
          <ac:chgData name="Frank Geisler" userId="9fe15b62-9964-45bf-8bed-2b1c696cc21f" providerId="ADAL" clId="{89D9C3A5-47CE-4720-A07E-192AA9EE0F20}" dt="2022-06-02T09:36:50.568" v="16" actId="26606"/>
          <ac:spMkLst>
            <pc:docMk/>
            <pc:sldMk cId="2464195542" sldId="256"/>
            <ac:spMk id="35" creationId="{21BF0945-C385-4C17-AB85-F84EA317E165}"/>
          </ac:spMkLst>
        </pc:spChg>
        <pc:spChg chg="add del">
          <ac:chgData name="Frank Geisler" userId="9fe15b62-9964-45bf-8bed-2b1c696cc21f" providerId="ADAL" clId="{89D9C3A5-47CE-4720-A07E-192AA9EE0F20}" dt="2022-06-02T12:54:43.233" v="20"/>
          <ac:spMkLst>
            <pc:docMk/>
            <pc:sldMk cId="2464195542" sldId="256"/>
            <ac:spMk id="37" creationId="{11C15DFD-AB97-AB43-A6C9-2808708C91B4}"/>
          </ac:spMkLst>
        </pc:spChg>
        <pc:spChg chg="add del">
          <ac:chgData name="Frank Geisler" userId="9fe15b62-9964-45bf-8bed-2b1c696cc21f" providerId="ADAL" clId="{89D9C3A5-47CE-4720-A07E-192AA9EE0F20}" dt="2022-06-02T12:54:43.233" v="20"/>
          <ac:spMkLst>
            <pc:docMk/>
            <pc:sldMk cId="2464195542" sldId="256"/>
            <ac:spMk id="38" creationId="{4A05BA89-ECA6-2247-ABBB-3C67160202E9}"/>
          </ac:spMkLst>
        </pc:spChg>
        <pc:spChg chg="add del">
          <ac:chgData name="Frank Geisler" userId="9fe15b62-9964-45bf-8bed-2b1c696cc21f" providerId="ADAL" clId="{89D9C3A5-47CE-4720-A07E-192AA9EE0F20}" dt="2022-06-02T12:54:43.233" v="20"/>
          <ac:spMkLst>
            <pc:docMk/>
            <pc:sldMk cId="2464195542" sldId="256"/>
            <ac:spMk id="39" creationId="{C868C70C-E5C4-CD47-888C-FCB3373B6D38}"/>
          </ac:spMkLst>
        </pc:spChg>
        <pc:picChg chg="add del mod">
          <ac:chgData name="Frank Geisler" userId="9fe15b62-9964-45bf-8bed-2b1c696cc21f" providerId="ADAL" clId="{89D9C3A5-47CE-4720-A07E-192AA9EE0F20}" dt="2022-06-02T09:35:18.432" v="3" actId="478"/>
          <ac:picMkLst>
            <pc:docMk/>
            <pc:sldMk cId="2464195542" sldId="256"/>
            <ac:picMk id="5" creationId="{ABCB0CB3-8B36-1360-9FDA-C1BCF193375E}"/>
          </ac:picMkLst>
        </pc:picChg>
        <pc:picChg chg="add del mod">
          <ac:chgData name="Frank Geisler" userId="9fe15b62-9964-45bf-8bed-2b1c696cc21f" providerId="ADAL" clId="{89D9C3A5-47CE-4720-A07E-192AA9EE0F20}" dt="2022-06-02T13:37:57.491" v="822" actId="21"/>
          <ac:picMkLst>
            <pc:docMk/>
            <pc:sldMk cId="2464195542" sldId="256"/>
            <ac:picMk id="7" creationId="{238B01AA-5441-5AE2-81AD-7AB5642444E0}"/>
          </ac:picMkLst>
        </pc:picChg>
      </pc:sldChg>
      <pc:sldChg chg="modSp new mod">
        <pc:chgData name="Frank Geisler" userId="9fe15b62-9964-45bf-8bed-2b1c696cc21f" providerId="ADAL" clId="{89D9C3A5-47CE-4720-A07E-192AA9EE0F20}" dt="2022-06-02T13:37:19.843" v="818" actId="403"/>
        <pc:sldMkLst>
          <pc:docMk/>
          <pc:sldMk cId="752259937" sldId="257"/>
        </pc:sldMkLst>
        <pc:spChg chg="mod">
          <ac:chgData name="Frank Geisler" userId="9fe15b62-9964-45bf-8bed-2b1c696cc21f" providerId="ADAL" clId="{89D9C3A5-47CE-4720-A07E-192AA9EE0F20}" dt="2022-06-02T13:03:28.817" v="182" actId="27636"/>
          <ac:spMkLst>
            <pc:docMk/>
            <pc:sldMk cId="752259937" sldId="257"/>
            <ac:spMk id="2" creationId="{8BF14A36-0947-AA90-7F7F-E4E29C5B34A9}"/>
          </ac:spMkLst>
        </pc:spChg>
        <pc:spChg chg="mod">
          <ac:chgData name="Frank Geisler" userId="9fe15b62-9964-45bf-8bed-2b1c696cc21f" providerId="ADAL" clId="{89D9C3A5-47CE-4720-A07E-192AA9EE0F20}" dt="2022-06-02T13:37:19.843" v="818" actId="403"/>
          <ac:spMkLst>
            <pc:docMk/>
            <pc:sldMk cId="752259937" sldId="257"/>
            <ac:spMk id="3" creationId="{A14F244E-F694-2408-E29B-B966FA5F8EFD}"/>
          </ac:spMkLst>
        </pc:spChg>
      </pc:sldChg>
      <pc:sldChg chg="addSp delSp modSp new mod setBg modClrScheme delDesignElem chgLayout">
        <pc:chgData name="Frank Geisler" userId="9fe15b62-9964-45bf-8bed-2b1c696cc21f" providerId="ADAL" clId="{89D9C3A5-47CE-4720-A07E-192AA9EE0F20}" dt="2022-06-02T13:36:44.050" v="810" actId="1076"/>
        <pc:sldMkLst>
          <pc:docMk/>
          <pc:sldMk cId="687734438" sldId="258"/>
        </pc:sldMkLst>
        <pc:spChg chg="del mod ord">
          <ac:chgData name="Frank Geisler" userId="9fe15b62-9964-45bf-8bed-2b1c696cc21f" providerId="ADAL" clId="{89D9C3A5-47CE-4720-A07E-192AA9EE0F20}" dt="2022-06-02T12:57:35.625" v="65" actId="700"/>
          <ac:spMkLst>
            <pc:docMk/>
            <pc:sldMk cId="687734438" sldId="258"/>
            <ac:spMk id="2" creationId="{41E236AC-2BF5-C842-B3DB-ED66DD5EDCAA}"/>
          </ac:spMkLst>
        </pc:spChg>
        <pc:spChg chg="del mod ord">
          <ac:chgData name="Frank Geisler" userId="9fe15b62-9964-45bf-8bed-2b1c696cc21f" providerId="ADAL" clId="{89D9C3A5-47CE-4720-A07E-192AA9EE0F20}" dt="2022-06-02T12:57:35.625" v="65" actId="700"/>
          <ac:spMkLst>
            <pc:docMk/>
            <pc:sldMk cId="687734438" sldId="258"/>
            <ac:spMk id="3" creationId="{699FE832-2573-04DB-7A90-0C7C1B9D3CF5}"/>
          </ac:spMkLst>
        </pc:spChg>
        <pc:spChg chg="add mod ord">
          <ac:chgData name="Frank Geisler" userId="9fe15b62-9964-45bf-8bed-2b1c696cc21f" providerId="ADAL" clId="{89D9C3A5-47CE-4720-A07E-192AA9EE0F20}" dt="2022-06-02T13:03:13.107" v="170" actId="20577"/>
          <ac:spMkLst>
            <pc:docMk/>
            <pc:sldMk cId="687734438" sldId="258"/>
            <ac:spMk id="4" creationId="{22A73293-F902-7913-C555-7110E90C32F5}"/>
          </ac:spMkLst>
        </pc:spChg>
        <pc:spChg chg="add del mod ord">
          <ac:chgData name="Frank Geisler" userId="9fe15b62-9964-45bf-8bed-2b1c696cc21f" providerId="ADAL" clId="{89D9C3A5-47CE-4720-A07E-192AA9EE0F20}" dt="2022-06-02T12:57:44.510" v="66" actId="931"/>
          <ac:spMkLst>
            <pc:docMk/>
            <pc:sldMk cId="687734438" sldId="258"/>
            <ac:spMk id="5" creationId="{382FFAC4-641F-8D2B-AFFD-41B0565AE055}"/>
          </ac:spMkLst>
        </pc:spChg>
        <pc:spChg chg="add mod ord">
          <ac:chgData name="Frank Geisler" userId="9fe15b62-9964-45bf-8bed-2b1c696cc21f" providerId="ADAL" clId="{89D9C3A5-47CE-4720-A07E-192AA9EE0F20}" dt="2022-06-02T12:59:00.480" v="141" actId="20577"/>
          <ac:spMkLst>
            <pc:docMk/>
            <pc:sldMk cId="687734438" sldId="258"/>
            <ac:spMk id="6" creationId="{54BFF844-161D-9E05-511F-D2FF413CFA74}"/>
          </ac:spMkLst>
        </pc:spChg>
        <pc:spChg chg="add">
          <ac:chgData name="Frank Geisler" userId="9fe15b62-9964-45bf-8bed-2b1c696cc21f" providerId="ADAL" clId="{89D9C3A5-47CE-4720-A07E-192AA9EE0F20}" dt="2022-06-02T12:58:56.537" v="140" actId="26606"/>
          <ac:spMkLst>
            <pc:docMk/>
            <pc:sldMk cId="687734438" sldId="258"/>
            <ac:spMk id="10" creationId="{608EAA06-5488-416B-B2B2-E55213011012}"/>
          </ac:spMkLst>
        </pc:spChg>
        <pc:spChg chg="add del">
          <ac:chgData name="Frank Geisler" userId="9fe15b62-9964-45bf-8bed-2b1c696cc21f" providerId="ADAL" clId="{89D9C3A5-47CE-4720-A07E-192AA9EE0F20}" dt="2022-06-02T12:58:44.243" v="137" actId="700"/>
          <ac:spMkLst>
            <pc:docMk/>
            <pc:sldMk cId="687734438" sldId="258"/>
            <ac:spMk id="13" creationId="{37D54B6C-87D0-4C03-8335-3955179D2B5B}"/>
          </ac:spMkLst>
        </pc:spChg>
        <pc:picChg chg="add mod ord">
          <ac:chgData name="Frank Geisler" userId="9fe15b62-9964-45bf-8bed-2b1c696cc21f" providerId="ADAL" clId="{89D9C3A5-47CE-4720-A07E-192AA9EE0F20}" dt="2022-06-02T13:36:44.050" v="810" actId="1076"/>
          <ac:picMkLst>
            <pc:docMk/>
            <pc:sldMk cId="687734438" sldId="258"/>
            <ac:picMk id="8" creationId="{CFF89BB8-6616-831B-160F-F48292C225B4}"/>
          </ac:picMkLst>
        </pc:picChg>
      </pc:sldChg>
      <pc:sldChg chg="addSp delSp modSp new del mod modClrScheme chgLayout">
        <pc:chgData name="Frank Geisler" userId="9fe15b62-9964-45bf-8bed-2b1c696cc21f" providerId="ADAL" clId="{89D9C3A5-47CE-4720-A07E-192AA9EE0F20}" dt="2022-06-02T12:57:26.765" v="63" actId="680"/>
        <pc:sldMkLst>
          <pc:docMk/>
          <pc:sldMk cId="3642306103" sldId="258"/>
        </pc:sldMkLst>
        <pc:spChg chg="add del mod ord">
          <ac:chgData name="Frank Geisler" userId="9fe15b62-9964-45bf-8bed-2b1c696cc21f" providerId="ADAL" clId="{89D9C3A5-47CE-4720-A07E-192AA9EE0F20}" dt="2022-06-02T12:57:26.083" v="62" actId="700"/>
          <ac:spMkLst>
            <pc:docMk/>
            <pc:sldMk cId="3642306103" sldId="258"/>
            <ac:spMk id="2" creationId="{9E967476-4080-A3A1-10F1-0A642B4B2A14}"/>
          </ac:spMkLst>
        </pc:spChg>
        <pc:spChg chg="add del mod ord">
          <ac:chgData name="Frank Geisler" userId="9fe15b62-9964-45bf-8bed-2b1c696cc21f" providerId="ADAL" clId="{89D9C3A5-47CE-4720-A07E-192AA9EE0F20}" dt="2022-06-02T12:57:26.083" v="62" actId="700"/>
          <ac:spMkLst>
            <pc:docMk/>
            <pc:sldMk cId="3642306103" sldId="258"/>
            <ac:spMk id="3" creationId="{72179498-E968-FC8D-97FC-51474BDCC368}"/>
          </ac:spMkLst>
        </pc:spChg>
        <pc:spChg chg="add del mod ord">
          <ac:chgData name="Frank Geisler" userId="9fe15b62-9964-45bf-8bed-2b1c696cc21f" providerId="ADAL" clId="{89D9C3A5-47CE-4720-A07E-192AA9EE0F20}" dt="2022-06-02T12:57:26.083" v="62" actId="700"/>
          <ac:spMkLst>
            <pc:docMk/>
            <pc:sldMk cId="3642306103" sldId="258"/>
            <ac:spMk id="4" creationId="{9FD66F98-06DD-DF10-46C5-38A05BA7AD8F}"/>
          </ac:spMkLst>
        </pc:spChg>
        <pc:spChg chg="add del mod ord">
          <ac:chgData name="Frank Geisler" userId="9fe15b62-9964-45bf-8bed-2b1c696cc21f" providerId="ADAL" clId="{89D9C3A5-47CE-4720-A07E-192AA9EE0F20}" dt="2022-06-02T12:57:26.083" v="62" actId="700"/>
          <ac:spMkLst>
            <pc:docMk/>
            <pc:sldMk cId="3642306103" sldId="258"/>
            <ac:spMk id="5" creationId="{62614251-3D44-E34D-EC34-70BC8B04DFC9}"/>
          </ac:spMkLst>
        </pc:spChg>
        <pc:spChg chg="add del mod ord">
          <ac:chgData name="Frank Geisler" userId="9fe15b62-9964-45bf-8bed-2b1c696cc21f" providerId="ADAL" clId="{89D9C3A5-47CE-4720-A07E-192AA9EE0F20}" dt="2022-06-02T12:57:26.083" v="62" actId="700"/>
          <ac:spMkLst>
            <pc:docMk/>
            <pc:sldMk cId="3642306103" sldId="258"/>
            <ac:spMk id="6" creationId="{382FC202-A068-44C0-7A99-1EA15A851666}"/>
          </ac:spMkLst>
        </pc:spChg>
        <pc:spChg chg="add del">
          <ac:chgData name="Frank Geisler" userId="9fe15b62-9964-45bf-8bed-2b1c696cc21f" providerId="ADAL" clId="{89D9C3A5-47CE-4720-A07E-192AA9EE0F20}" dt="2022-06-02T12:57:25.587" v="61" actId="22"/>
          <ac:spMkLst>
            <pc:docMk/>
            <pc:sldMk cId="3642306103" sldId="258"/>
            <ac:spMk id="10" creationId="{7223CE3D-AD14-9B6F-E42D-2B5E6CF3B5AD}"/>
          </ac:spMkLst>
        </pc:spChg>
        <pc:picChg chg="add del mod">
          <ac:chgData name="Frank Geisler" userId="9fe15b62-9964-45bf-8bed-2b1c696cc21f" providerId="ADAL" clId="{89D9C3A5-47CE-4720-A07E-192AA9EE0F20}" dt="2022-06-02T12:57:22.215" v="59"/>
          <ac:picMkLst>
            <pc:docMk/>
            <pc:sldMk cId="3642306103" sldId="258"/>
            <ac:picMk id="8" creationId="{79CFCDA8-6E7A-04B1-B914-AB3DBFE2AEDD}"/>
          </ac:picMkLst>
        </pc:picChg>
      </pc:sldChg>
      <pc:sldChg chg="addSp delSp modSp new mod modClrScheme chgLayout">
        <pc:chgData name="Frank Geisler" userId="9fe15b62-9964-45bf-8bed-2b1c696cc21f" providerId="ADAL" clId="{89D9C3A5-47CE-4720-A07E-192AA9EE0F20}" dt="2022-06-02T13:03:44.868" v="197" actId="403"/>
        <pc:sldMkLst>
          <pc:docMk/>
          <pc:sldMk cId="784600513" sldId="259"/>
        </pc:sldMkLst>
        <pc:spChg chg="del mod ord">
          <ac:chgData name="Frank Geisler" userId="9fe15b62-9964-45bf-8bed-2b1c696cc21f" providerId="ADAL" clId="{89D9C3A5-47CE-4720-A07E-192AA9EE0F20}" dt="2022-06-02T12:58:39.490" v="136" actId="700"/>
          <ac:spMkLst>
            <pc:docMk/>
            <pc:sldMk cId="784600513" sldId="259"/>
            <ac:spMk id="2" creationId="{42E128E6-7C2B-09AC-5096-49B9949F3211}"/>
          </ac:spMkLst>
        </pc:spChg>
        <pc:spChg chg="del mod ord">
          <ac:chgData name="Frank Geisler" userId="9fe15b62-9964-45bf-8bed-2b1c696cc21f" providerId="ADAL" clId="{89D9C3A5-47CE-4720-A07E-192AA9EE0F20}" dt="2022-06-02T12:58:39.490" v="136" actId="700"/>
          <ac:spMkLst>
            <pc:docMk/>
            <pc:sldMk cId="784600513" sldId="259"/>
            <ac:spMk id="3" creationId="{760B5F74-2433-29E7-2283-9F46AE9E9893}"/>
          </ac:spMkLst>
        </pc:spChg>
        <pc:spChg chg="del">
          <ac:chgData name="Frank Geisler" userId="9fe15b62-9964-45bf-8bed-2b1c696cc21f" providerId="ADAL" clId="{89D9C3A5-47CE-4720-A07E-192AA9EE0F20}" dt="2022-06-02T12:58:39.490" v="136" actId="700"/>
          <ac:spMkLst>
            <pc:docMk/>
            <pc:sldMk cId="784600513" sldId="259"/>
            <ac:spMk id="4" creationId="{D980C3BD-7742-A62B-45AE-C419227041D4}"/>
          </ac:spMkLst>
        </pc:spChg>
        <pc:spChg chg="add mod ord">
          <ac:chgData name="Frank Geisler" userId="9fe15b62-9964-45bf-8bed-2b1c696cc21f" providerId="ADAL" clId="{89D9C3A5-47CE-4720-A07E-192AA9EE0F20}" dt="2022-06-02T13:03:44.868" v="197" actId="403"/>
          <ac:spMkLst>
            <pc:docMk/>
            <pc:sldMk cId="784600513" sldId="259"/>
            <ac:spMk id="5" creationId="{8B26F20F-94B5-B285-3FB8-EECDEB5EC19B}"/>
          </ac:spMkLst>
        </pc:spChg>
        <pc:spChg chg="add mod ord">
          <ac:chgData name="Frank Geisler" userId="9fe15b62-9964-45bf-8bed-2b1c696cc21f" providerId="ADAL" clId="{89D9C3A5-47CE-4720-A07E-192AA9EE0F20}" dt="2022-06-02T12:59:45.497" v="152" actId="403"/>
          <ac:spMkLst>
            <pc:docMk/>
            <pc:sldMk cId="784600513" sldId="259"/>
            <ac:spMk id="6" creationId="{CD83C371-A652-5E3E-EA1D-5C9A7F10868B}"/>
          </ac:spMkLst>
        </pc:spChg>
      </pc:sldChg>
      <pc:sldChg chg="addSp delSp modSp new mod">
        <pc:chgData name="Frank Geisler" userId="9fe15b62-9964-45bf-8bed-2b1c696cc21f" providerId="ADAL" clId="{89D9C3A5-47CE-4720-A07E-192AA9EE0F20}" dt="2022-06-02T13:04:53.096" v="220" actId="1076"/>
        <pc:sldMkLst>
          <pc:docMk/>
          <pc:sldMk cId="1786624161" sldId="260"/>
        </pc:sldMkLst>
        <pc:spChg chg="del mod">
          <ac:chgData name="Frank Geisler" userId="9fe15b62-9964-45bf-8bed-2b1c696cc21f" providerId="ADAL" clId="{89D9C3A5-47CE-4720-A07E-192AA9EE0F20}" dt="2022-06-02T13:04:21.250" v="200" actId="478"/>
          <ac:spMkLst>
            <pc:docMk/>
            <pc:sldMk cId="1786624161" sldId="260"/>
            <ac:spMk id="2" creationId="{5880AB76-3495-84CB-0FF8-1A0510B5178D}"/>
          </ac:spMkLst>
        </pc:spChg>
        <pc:spChg chg="del">
          <ac:chgData name="Frank Geisler" userId="9fe15b62-9964-45bf-8bed-2b1c696cc21f" providerId="ADAL" clId="{89D9C3A5-47CE-4720-A07E-192AA9EE0F20}" dt="2022-06-02T13:04:37.451" v="218" actId="478"/>
          <ac:spMkLst>
            <pc:docMk/>
            <pc:sldMk cId="1786624161" sldId="260"/>
            <ac:spMk id="3" creationId="{890DB163-0946-E50E-8312-2F30E2689E52}"/>
          </ac:spMkLst>
        </pc:spChg>
        <pc:spChg chg="add mod">
          <ac:chgData name="Frank Geisler" userId="9fe15b62-9964-45bf-8bed-2b1c696cc21f" providerId="ADAL" clId="{89D9C3A5-47CE-4720-A07E-192AA9EE0F20}" dt="2022-06-02T13:04:34.824" v="217" actId="20577"/>
          <ac:spMkLst>
            <pc:docMk/>
            <pc:sldMk cId="1786624161" sldId="260"/>
            <ac:spMk id="4" creationId="{D1FEC8E9-5D92-025F-378E-E312BEFFA809}"/>
          </ac:spMkLst>
        </pc:spChg>
        <pc:spChg chg="add mod">
          <ac:chgData name="Frank Geisler" userId="9fe15b62-9964-45bf-8bed-2b1c696cc21f" providerId="ADAL" clId="{89D9C3A5-47CE-4720-A07E-192AA9EE0F20}" dt="2022-06-02T13:04:53.096" v="220" actId="1076"/>
          <ac:spMkLst>
            <pc:docMk/>
            <pc:sldMk cId="1786624161" sldId="260"/>
            <ac:spMk id="7" creationId="{70A8B97E-4658-2BA5-923E-4D57B6B597E6}"/>
          </ac:spMkLst>
        </pc:spChg>
        <pc:spChg chg="add mod">
          <ac:chgData name="Frank Geisler" userId="9fe15b62-9964-45bf-8bed-2b1c696cc21f" providerId="ADAL" clId="{89D9C3A5-47CE-4720-A07E-192AA9EE0F20}" dt="2022-06-02T13:04:53.096" v="220" actId="1076"/>
          <ac:spMkLst>
            <pc:docMk/>
            <pc:sldMk cId="1786624161" sldId="260"/>
            <ac:spMk id="12" creationId="{1C4884D0-289E-E1EB-A979-F51EE53AB547}"/>
          </ac:spMkLst>
        </pc:spChg>
        <pc:spChg chg="add mod">
          <ac:chgData name="Frank Geisler" userId="9fe15b62-9964-45bf-8bed-2b1c696cc21f" providerId="ADAL" clId="{89D9C3A5-47CE-4720-A07E-192AA9EE0F20}" dt="2022-06-02T13:04:53.096" v="220" actId="1076"/>
          <ac:spMkLst>
            <pc:docMk/>
            <pc:sldMk cId="1786624161" sldId="260"/>
            <ac:spMk id="13" creationId="{A6A4302E-84B4-F01A-D0F4-0333C033D4B7}"/>
          </ac:spMkLst>
        </pc:spChg>
        <pc:spChg chg="add mod">
          <ac:chgData name="Frank Geisler" userId="9fe15b62-9964-45bf-8bed-2b1c696cc21f" providerId="ADAL" clId="{89D9C3A5-47CE-4720-A07E-192AA9EE0F20}" dt="2022-06-02T13:04:53.096" v="220" actId="1076"/>
          <ac:spMkLst>
            <pc:docMk/>
            <pc:sldMk cId="1786624161" sldId="260"/>
            <ac:spMk id="14" creationId="{00873B47-3B60-3566-33E0-64B9375B9749}"/>
          </ac:spMkLst>
        </pc:spChg>
        <pc:picChg chg="add mod">
          <ac:chgData name="Frank Geisler" userId="9fe15b62-9964-45bf-8bed-2b1c696cc21f" providerId="ADAL" clId="{89D9C3A5-47CE-4720-A07E-192AA9EE0F20}" dt="2022-06-02T13:04:53.096" v="220" actId="1076"/>
          <ac:picMkLst>
            <pc:docMk/>
            <pc:sldMk cId="1786624161" sldId="260"/>
            <ac:picMk id="5" creationId="{8E936D5B-E754-1CCA-2B75-B309431F5749}"/>
          </ac:picMkLst>
        </pc:picChg>
        <pc:picChg chg="add mod">
          <ac:chgData name="Frank Geisler" userId="9fe15b62-9964-45bf-8bed-2b1c696cc21f" providerId="ADAL" clId="{89D9C3A5-47CE-4720-A07E-192AA9EE0F20}" dt="2022-06-02T13:04:53.096" v="220" actId="1076"/>
          <ac:picMkLst>
            <pc:docMk/>
            <pc:sldMk cId="1786624161" sldId="260"/>
            <ac:picMk id="6" creationId="{2B7A37EB-C59D-7BEE-6FB9-C7B374A3FA53}"/>
          </ac:picMkLst>
        </pc:picChg>
        <pc:picChg chg="add mod">
          <ac:chgData name="Frank Geisler" userId="9fe15b62-9964-45bf-8bed-2b1c696cc21f" providerId="ADAL" clId="{89D9C3A5-47CE-4720-A07E-192AA9EE0F20}" dt="2022-06-02T13:04:53.096" v="220" actId="1076"/>
          <ac:picMkLst>
            <pc:docMk/>
            <pc:sldMk cId="1786624161" sldId="260"/>
            <ac:picMk id="8" creationId="{70182863-1337-1D16-9B06-A79175210BDB}"/>
          </ac:picMkLst>
        </pc:picChg>
        <pc:picChg chg="add mod">
          <ac:chgData name="Frank Geisler" userId="9fe15b62-9964-45bf-8bed-2b1c696cc21f" providerId="ADAL" clId="{89D9C3A5-47CE-4720-A07E-192AA9EE0F20}" dt="2022-06-02T13:04:53.096" v="220" actId="1076"/>
          <ac:picMkLst>
            <pc:docMk/>
            <pc:sldMk cId="1786624161" sldId="260"/>
            <ac:picMk id="15" creationId="{8D4F9FE1-D369-4A9E-C53E-0B5F233F0F30}"/>
          </ac:picMkLst>
        </pc:picChg>
        <pc:picChg chg="add mod">
          <ac:chgData name="Frank Geisler" userId="9fe15b62-9964-45bf-8bed-2b1c696cc21f" providerId="ADAL" clId="{89D9C3A5-47CE-4720-A07E-192AA9EE0F20}" dt="2022-06-02T13:04:53.096" v="220" actId="1076"/>
          <ac:picMkLst>
            <pc:docMk/>
            <pc:sldMk cId="1786624161" sldId="260"/>
            <ac:picMk id="16" creationId="{45BD16DB-E666-145D-15F2-3FD9FBF0312C}"/>
          </ac:picMkLst>
        </pc:picChg>
        <pc:cxnChg chg="add mod">
          <ac:chgData name="Frank Geisler" userId="9fe15b62-9964-45bf-8bed-2b1c696cc21f" providerId="ADAL" clId="{89D9C3A5-47CE-4720-A07E-192AA9EE0F20}" dt="2022-06-02T13:04:53.096" v="220" actId="1076"/>
          <ac:cxnSpMkLst>
            <pc:docMk/>
            <pc:sldMk cId="1786624161" sldId="260"/>
            <ac:cxnSpMk id="9" creationId="{537478F8-49C6-5302-C121-061C567C2DD3}"/>
          </ac:cxnSpMkLst>
        </pc:cxnChg>
        <pc:cxnChg chg="add mod">
          <ac:chgData name="Frank Geisler" userId="9fe15b62-9964-45bf-8bed-2b1c696cc21f" providerId="ADAL" clId="{89D9C3A5-47CE-4720-A07E-192AA9EE0F20}" dt="2022-06-02T13:04:53.096" v="220" actId="1076"/>
          <ac:cxnSpMkLst>
            <pc:docMk/>
            <pc:sldMk cId="1786624161" sldId="260"/>
            <ac:cxnSpMk id="10" creationId="{CDE16466-3369-756B-923E-F0395BD1C947}"/>
          </ac:cxnSpMkLst>
        </pc:cxnChg>
        <pc:cxnChg chg="add mod">
          <ac:chgData name="Frank Geisler" userId="9fe15b62-9964-45bf-8bed-2b1c696cc21f" providerId="ADAL" clId="{89D9C3A5-47CE-4720-A07E-192AA9EE0F20}" dt="2022-06-02T13:04:53.096" v="220" actId="1076"/>
          <ac:cxnSpMkLst>
            <pc:docMk/>
            <pc:sldMk cId="1786624161" sldId="260"/>
            <ac:cxnSpMk id="11" creationId="{2CF3E47F-9B2E-613C-FEA8-92EA159745D5}"/>
          </ac:cxnSpMkLst>
        </pc:cxnChg>
      </pc:sldChg>
      <pc:sldChg chg="addSp delSp modSp new mod">
        <pc:chgData name="Frank Geisler" userId="9fe15b62-9964-45bf-8bed-2b1c696cc21f" providerId="ADAL" clId="{89D9C3A5-47CE-4720-A07E-192AA9EE0F20}" dt="2022-06-02T13:05:41.260" v="268"/>
        <pc:sldMkLst>
          <pc:docMk/>
          <pc:sldMk cId="3281201708" sldId="261"/>
        </pc:sldMkLst>
        <pc:spChg chg="del">
          <ac:chgData name="Frank Geisler" userId="9fe15b62-9964-45bf-8bed-2b1c696cc21f" providerId="ADAL" clId="{89D9C3A5-47CE-4720-A07E-192AA9EE0F20}" dt="2022-06-02T13:05:12.730" v="226" actId="478"/>
          <ac:spMkLst>
            <pc:docMk/>
            <pc:sldMk cId="3281201708" sldId="261"/>
            <ac:spMk id="2" creationId="{44C5DE3D-0B1D-E503-1B12-6F632E068981}"/>
          </ac:spMkLst>
        </pc:spChg>
        <pc:spChg chg="del">
          <ac:chgData name="Frank Geisler" userId="9fe15b62-9964-45bf-8bed-2b1c696cc21f" providerId="ADAL" clId="{89D9C3A5-47CE-4720-A07E-192AA9EE0F20}" dt="2022-06-02T13:05:12.730" v="226" actId="478"/>
          <ac:spMkLst>
            <pc:docMk/>
            <pc:sldMk cId="3281201708" sldId="261"/>
            <ac:spMk id="3" creationId="{1CFA9BCC-FD0C-9C52-0DA9-24134BD3E18C}"/>
          </ac:spMkLst>
        </pc:spChg>
        <pc:spChg chg="add del mod">
          <ac:chgData name="Frank Geisler" userId="9fe15b62-9964-45bf-8bed-2b1c696cc21f" providerId="ADAL" clId="{89D9C3A5-47CE-4720-A07E-192AA9EE0F20}" dt="2022-06-02T13:05:09.419" v="225"/>
          <ac:spMkLst>
            <pc:docMk/>
            <pc:sldMk cId="3281201708" sldId="261"/>
            <ac:spMk id="4" creationId="{EE7ADB36-1C6E-1ECB-7D17-C01ED8734BF1}"/>
          </ac:spMkLst>
        </pc:spChg>
        <pc:spChg chg="add mod">
          <ac:chgData name="Frank Geisler" userId="9fe15b62-9964-45bf-8bed-2b1c696cc21f" providerId="ADAL" clId="{89D9C3A5-47CE-4720-A07E-192AA9EE0F20}" dt="2022-06-02T13:05:27.885" v="266" actId="20577"/>
          <ac:spMkLst>
            <pc:docMk/>
            <pc:sldMk cId="3281201708" sldId="261"/>
            <ac:spMk id="5" creationId="{1AA56762-57F7-D6BC-D5FD-D5C74A6978EF}"/>
          </ac:spMkLst>
        </pc:spChg>
        <pc:spChg chg="add mod">
          <ac:chgData name="Frank Geisler" userId="9fe15b62-9964-45bf-8bed-2b1c696cc21f" providerId="ADAL" clId="{89D9C3A5-47CE-4720-A07E-192AA9EE0F20}" dt="2022-06-02T13:05:41.260" v="268"/>
          <ac:spMkLst>
            <pc:docMk/>
            <pc:sldMk cId="3281201708" sldId="261"/>
            <ac:spMk id="6" creationId="{E08D4B61-5C97-6782-DD06-70C4AD427EE2}"/>
          </ac:spMkLst>
        </pc:spChg>
      </pc:sldChg>
      <pc:sldChg chg="new del">
        <pc:chgData name="Frank Geisler" userId="9fe15b62-9964-45bf-8bed-2b1c696cc21f" providerId="ADAL" clId="{89D9C3A5-47CE-4720-A07E-192AA9EE0F20}" dt="2022-06-02T13:05:59.277" v="270" actId="2696"/>
        <pc:sldMkLst>
          <pc:docMk/>
          <pc:sldMk cId="2317633393" sldId="262"/>
        </pc:sldMkLst>
      </pc:sldChg>
      <pc:sldChg chg="addSp delSp modSp add mod">
        <pc:chgData name="Frank Geisler" userId="9fe15b62-9964-45bf-8bed-2b1c696cc21f" providerId="ADAL" clId="{89D9C3A5-47CE-4720-A07E-192AA9EE0F20}" dt="2022-06-02T13:07:21.178" v="314" actId="1076"/>
        <pc:sldMkLst>
          <pc:docMk/>
          <pc:sldMk cId="3808034404" sldId="262"/>
        </pc:sldMkLst>
        <pc:spChg chg="add del mod">
          <ac:chgData name="Frank Geisler" userId="9fe15b62-9964-45bf-8bed-2b1c696cc21f" providerId="ADAL" clId="{89D9C3A5-47CE-4720-A07E-192AA9EE0F20}" dt="2022-06-02T13:06:32.843" v="284" actId="478"/>
          <ac:spMkLst>
            <pc:docMk/>
            <pc:sldMk cId="3808034404" sldId="262"/>
            <ac:spMk id="3" creationId="{668F21FD-5FE2-EB17-CAF7-71D38161D370}"/>
          </ac:spMkLst>
        </pc:spChg>
        <pc:spChg chg="mod">
          <ac:chgData name="Frank Geisler" userId="9fe15b62-9964-45bf-8bed-2b1c696cc21f" providerId="ADAL" clId="{89D9C3A5-47CE-4720-A07E-192AA9EE0F20}" dt="2022-06-02T13:07:16.068" v="313" actId="1076"/>
          <ac:spMkLst>
            <pc:docMk/>
            <pc:sldMk cId="3808034404" sldId="262"/>
            <ac:spMk id="5" creationId="{1AA56762-57F7-D6BC-D5FD-D5C74A6978EF}"/>
          </ac:spMkLst>
        </pc:spChg>
        <pc:spChg chg="del">
          <ac:chgData name="Frank Geisler" userId="9fe15b62-9964-45bf-8bed-2b1c696cc21f" providerId="ADAL" clId="{89D9C3A5-47CE-4720-A07E-192AA9EE0F20}" dt="2022-06-02T13:06:30.116" v="283" actId="478"/>
          <ac:spMkLst>
            <pc:docMk/>
            <pc:sldMk cId="3808034404" sldId="262"/>
            <ac:spMk id="6" creationId="{E08D4B61-5C97-6782-DD06-70C4AD427EE2}"/>
          </ac:spMkLst>
        </pc:spChg>
        <pc:spChg chg="add mod">
          <ac:chgData name="Frank Geisler" userId="9fe15b62-9964-45bf-8bed-2b1c696cc21f" providerId="ADAL" clId="{89D9C3A5-47CE-4720-A07E-192AA9EE0F20}" dt="2022-06-02T13:07:21.178" v="314" actId="1076"/>
          <ac:spMkLst>
            <pc:docMk/>
            <pc:sldMk cId="3808034404" sldId="262"/>
            <ac:spMk id="7" creationId="{8220DC57-8487-8E6D-ACFA-72C43B2A4C68}"/>
          </ac:spMkLst>
        </pc:spChg>
        <pc:spChg chg="add mod">
          <ac:chgData name="Frank Geisler" userId="9fe15b62-9964-45bf-8bed-2b1c696cc21f" providerId="ADAL" clId="{89D9C3A5-47CE-4720-A07E-192AA9EE0F20}" dt="2022-06-02T13:07:21.178" v="314" actId="1076"/>
          <ac:spMkLst>
            <pc:docMk/>
            <pc:sldMk cId="3808034404" sldId="262"/>
            <ac:spMk id="8" creationId="{D06BB318-61DA-66F2-920B-B70C400B32F7}"/>
          </ac:spMkLst>
        </pc:spChg>
        <pc:spChg chg="add mod">
          <ac:chgData name="Frank Geisler" userId="9fe15b62-9964-45bf-8bed-2b1c696cc21f" providerId="ADAL" clId="{89D9C3A5-47CE-4720-A07E-192AA9EE0F20}" dt="2022-06-02T13:07:21.178" v="314" actId="1076"/>
          <ac:spMkLst>
            <pc:docMk/>
            <pc:sldMk cId="3808034404" sldId="262"/>
            <ac:spMk id="9" creationId="{6A39C8DE-CA91-61EB-8445-DC08147822A2}"/>
          </ac:spMkLst>
        </pc:spChg>
        <pc:spChg chg="add mod">
          <ac:chgData name="Frank Geisler" userId="9fe15b62-9964-45bf-8bed-2b1c696cc21f" providerId="ADAL" clId="{89D9C3A5-47CE-4720-A07E-192AA9EE0F20}" dt="2022-06-02T13:07:21.178" v="314" actId="1076"/>
          <ac:spMkLst>
            <pc:docMk/>
            <pc:sldMk cId="3808034404" sldId="262"/>
            <ac:spMk id="10" creationId="{6BDE9BCD-358C-84AB-89AA-96F930A6FC48}"/>
          </ac:spMkLst>
        </pc:spChg>
      </pc:sldChg>
      <pc:sldChg chg="addSp delSp modSp new mod modAnim">
        <pc:chgData name="Frank Geisler" userId="9fe15b62-9964-45bf-8bed-2b1c696cc21f" providerId="ADAL" clId="{89D9C3A5-47CE-4720-A07E-192AA9EE0F20}" dt="2022-06-02T13:08:18.943" v="330" actId="108"/>
        <pc:sldMkLst>
          <pc:docMk/>
          <pc:sldMk cId="93231914" sldId="263"/>
        </pc:sldMkLst>
        <pc:spChg chg="mod">
          <ac:chgData name="Frank Geisler" userId="9fe15b62-9964-45bf-8bed-2b1c696cc21f" providerId="ADAL" clId="{89D9C3A5-47CE-4720-A07E-192AA9EE0F20}" dt="2022-06-02T13:07:46.935" v="322" actId="403"/>
          <ac:spMkLst>
            <pc:docMk/>
            <pc:sldMk cId="93231914" sldId="263"/>
            <ac:spMk id="2" creationId="{0DF6EF99-CF62-71AA-E2B2-F4527A8C7A6E}"/>
          </ac:spMkLst>
        </pc:spChg>
        <pc:spChg chg="del">
          <ac:chgData name="Frank Geisler" userId="9fe15b62-9964-45bf-8bed-2b1c696cc21f" providerId="ADAL" clId="{89D9C3A5-47CE-4720-A07E-192AA9EE0F20}" dt="2022-06-02T13:07:50.111" v="323" actId="478"/>
          <ac:spMkLst>
            <pc:docMk/>
            <pc:sldMk cId="93231914" sldId="263"/>
            <ac:spMk id="3" creationId="{F0E80E71-5582-B39B-5641-DE05F6A416A8}"/>
          </ac:spMkLst>
        </pc:spChg>
        <pc:spChg chg="add mod">
          <ac:chgData name="Frank Geisler" userId="9fe15b62-9964-45bf-8bed-2b1c696cc21f" providerId="ADAL" clId="{89D9C3A5-47CE-4720-A07E-192AA9EE0F20}" dt="2022-06-02T13:08:14.194" v="329" actId="255"/>
          <ac:spMkLst>
            <pc:docMk/>
            <pc:sldMk cId="93231914" sldId="263"/>
            <ac:spMk id="4" creationId="{9357BAE9-1224-B9B8-7F9F-21B6CE7158F3}"/>
          </ac:spMkLst>
        </pc:spChg>
        <pc:spChg chg="add mod">
          <ac:chgData name="Frank Geisler" userId="9fe15b62-9964-45bf-8bed-2b1c696cc21f" providerId="ADAL" clId="{89D9C3A5-47CE-4720-A07E-192AA9EE0F20}" dt="2022-06-02T13:08:18.943" v="330" actId="108"/>
          <ac:spMkLst>
            <pc:docMk/>
            <pc:sldMk cId="93231914" sldId="263"/>
            <ac:spMk id="5" creationId="{8E4816DA-9A39-8AB9-DEBF-6D7AC3CFB4FA}"/>
          </ac:spMkLst>
        </pc:spChg>
        <pc:spChg chg="add mod">
          <ac:chgData name="Frank Geisler" userId="9fe15b62-9964-45bf-8bed-2b1c696cc21f" providerId="ADAL" clId="{89D9C3A5-47CE-4720-A07E-192AA9EE0F20}" dt="2022-06-02T13:07:56.088" v="324"/>
          <ac:spMkLst>
            <pc:docMk/>
            <pc:sldMk cId="93231914" sldId="263"/>
            <ac:spMk id="6" creationId="{D15DCCD2-9D30-53B7-8ED6-32D84B49C46F}"/>
          </ac:spMkLst>
        </pc:spChg>
        <pc:spChg chg="add mod">
          <ac:chgData name="Frank Geisler" userId="9fe15b62-9964-45bf-8bed-2b1c696cc21f" providerId="ADAL" clId="{89D9C3A5-47CE-4720-A07E-192AA9EE0F20}" dt="2022-06-02T13:07:56.088" v="324"/>
          <ac:spMkLst>
            <pc:docMk/>
            <pc:sldMk cId="93231914" sldId="263"/>
            <ac:spMk id="7" creationId="{C2DC79E9-6A72-EDE8-2107-DE9FF088FC25}"/>
          </ac:spMkLst>
        </pc:spChg>
      </pc:sldChg>
      <pc:sldChg chg="delSp add del setBg delDesignElem">
        <pc:chgData name="Frank Geisler" userId="9fe15b62-9964-45bf-8bed-2b1c696cc21f" providerId="ADAL" clId="{89D9C3A5-47CE-4720-A07E-192AA9EE0F20}" dt="2022-06-02T13:08:50.494" v="333" actId="2696"/>
        <pc:sldMkLst>
          <pc:docMk/>
          <pc:sldMk cId="1594591439" sldId="264"/>
        </pc:sldMkLst>
        <pc:spChg chg="del">
          <ac:chgData name="Frank Geisler" userId="9fe15b62-9964-45bf-8bed-2b1c696cc21f" providerId="ADAL" clId="{89D9C3A5-47CE-4720-A07E-192AA9EE0F20}" dt="2022-06-02T13:08:31.397" v="332"/>
          <ac:spMkLst>
            <pc:docMk/>
            <pc:sldMk cId="1594591439" sldId="264"/>
            <ac:spMk id="10" creationId="{608EAA06-5488-416B-B2B2-E55213011012}"/>
          </ac:spMkLst>
        </pc:spChg>
      </pc:sldChg>
      <pc:sldChg chg="modSp add mod ord">
        <pc:chgData name="Frank Geisler" userId="9fe15b62-9964-45bf-8bed-2b1c696cc21f" providerId="ADAL" clId="{89D9C3A5-47CE-4720-A07E-192AA9EE0F20}" dt="2022-06-02T13:10:05.422" v="351" actId="14826"/>
        <pc:sldMkLst>
          <pc:docMk/>
          <pc:sldMk cId="3973836641" sldId="264"/>
        </pc:sldMkLst>
        <pc:spChg chg="mod">
          <ac:chgData name="Frank Geisler" userId="9fe15b62-9964-45bf-8bed-2b1c696cc21f" providerId="ADAL" clId="{89D9C3A5-47CE-4720-A07E-192AA9EE0F20}" dt="2022-06-02T13:09:06.509" v="350" actId="20577"/>
          <ac:spMkLst>
            <pc:docMk/>
            <pc:sldMk cId="3973836641" sldId="264"/>
            <ac:spMk id="4" creationId="{22A73293-F902-7913-C555-7110E90C32F5}"/>
          </ac:spMkLst>
        </pc:spChg>
        <pc:picChg chg="mod">
          <ac:chgData name="Frank Geisler" userId="9fe15b62-9964-45bf-8bed-2b1c696cc21f" providerId="ADAL" clId="{89D9C3A5-47CE-4720-A07E-192AA9EE0F20}" dt="2022-06-02T13:10:05.422" v="351" actId="14826"/>
          <ac:picMkLst>
            <pc:docMk/>
            <pc:sldMk cId="3973836641" sldId="264"/>
            <ac:picMk id="8" creationId="{CFF89BB8-6616-831B-160F-F48292C225B4}"/>
          </ac:picMkLst>
        </pc:picChg>
      </pc:sldChg>
      <pc:sldChg chg="addSp delSp modSp add mod">
        <pc:chgData name="Frank Geisler" userId="9fe15b62-9964-45bf-8bed-2b1c696cc21f" providerId="ADAL" clId="{89D9C3A5-47CE-4720-A07E-192AA9EE0F20}" dt="2022-06-02T13:10:55.253" v="373" actId="22"/>
        <pc:sldMkLst>
          <pc:docMk/>
          <pc:sldMk cId="3961171867" sldId="265"/>
        </pc:sldMkLst>
        <pc:spChg chg="mod">
          <ac:chgData name="Frank Geisler" userId="9fe15b62-9964-45bf-8bed-2b1c696cc21f" providerId="ADAL" clId="{89D9C3A5-47CE-4720-A07E-192AA9EE0F20}" dt="2022-06-02T13:10:40.019" v="370" actId="20577"/>
          <ac:spMkLst>
            <pc:docMk/>
            <pc:sldMk cId="3961171867" sldId="265"/>
            <ac:spMk id="5" creationId="{8B26F20F-94B5-B285-3FB8-EECDEB5EC19B}"/>
          </ac:spMkLst>
        </pc:spChg>
        <pc:spChg chg="mod">
          <ac:chgData name="Frank Geisler" userId="9fe15b62-9964-45bf-8bed-2b1c696cc21f" providerId="ADAL" clId="{89D9C3A5-47CE-4720-A07E-192AA9EE0F20}" dt="2022-06-02T13:10:48.135" v="371"/>
          <ac:spMkLst>
            <pc:docMk/>
            <pc:sldMk cId="3961171867" sldId="265"/>
            <ac:spMk id="6" creationId="{CD83C371-A652-5E3E-EA1D-5C9A7F10868B}"/>
          </ac:spMkLst>
        </pc:spChg>
        <pc:spChg chg="add del">
          <ac:chgData name="Frank Geisler" userId="9fe15b62-9964-45bf-8bed-2b1c696cc21f" providerId="ADAL" clId="{89D9C3A5-47CE-4720-A07E-192AA9EE0F20}" dt="2022-06-02T13:10:55.253" v="373" actId="22"/>
          <ac:spMkLst>
            <pc:docMk/>
            <pc:sldMk cId="3961171867" sldId="265"/>
            <ac:spMk id="7" creationId="{CE3BDC85-E71C-5B1C-E66F-88319C2E8A0F}"/>
          </ac:spMkLst>
        </pc:spChg>
      </pc:sldChg>
      <pc:sldChg chg="addSp delSp modSp add mod">
        <pc:chgData name="Frank Geisler" userId="9fe15b62-9964-45bf-8bed-2b1c696cc21f" providerId="ADAL" clId="{89D9C3A5-47CE-4720-A07E-192AA9EE0F20}" dt="2022-06-02T13:11:24.833" v="393" actId="22"/>
        <pc:sldMkLst>
          <pc:docMk/>
          <pc:sldMk cId="1735404153" sldId="266"/>
        </pc:sldMkLst>
        <pc:spChg chg="mod">
          <ac:chgData name="Frank Geisler" userId="9fe15b62-9964-45bf-8bed-2b1c696cc21f" providerId="ADAL" clId="{89D9C3A5-47CE-4720-A07E-192AA9EE0F20}" dt="2022-06-02T13:11:08.448" v="390" actId="20577"/>
          <ac:spMkLst>
            <pc:docMk/>
            <pc:sldMk cId="1735404153" sldId="266"/>
            <ac:spMk id="5" creationId="{8B26F20F-94B5-B285-3FB8-EECDEB5EC19B}"/>
          </ac:spMkLst>
        </pc:spChg>
        <pc:spChg chg="mod">
          <ac:chgData name="Frank Geisler" userId="9fe15b62-9964-45bf-8bed-2b1c696cc21f" providerId="ADAL" clId="{89D9C3A5-47CE-4720-A07E-192AA9EE0F20}" dt="2022-06-02T13:11:15.393" v="391"/>
          <ac:spMkLst>
            <pc:docMk/>
            <pc:sldMk cId="1735404153" sldId="266"/>
            <ac:spMk id="6" creationId="{CD83C371-A652-5E3E-EA1D-5C9A7F10868B}"/>
          </ac:spMkLst>
        </pc:spChg>
        <pc:spChg chg="add del">
          <ac:chgData name="Frank Geisler" userId="9fe15b62-9964-45bf-8bed-2b1c696cc21f" providerId="ADAL" clId="{89D9C3A5-47CE-4720-A07E-192AA9EE0F20}" dt="2022-06-02T13:11:24.833" v="393" actId="22"/>
          <ac:spMkLst>
            <pc:docMk/>
            <pc:sldMk cId="1735404153" sldId="266"/>
            <ac:spMk id="7" creationId="{0B569B11-BE3D-92F9-1C8F-5F8473294DBD}"/>
          </ac:spMkLst>
        </pc:spChg>
      </pc:sldChg>
      <pc:sldChg chg="addSp delSp modSp add mod">
        <pc:chgData name="Frank Geisler" userId="9fe15b62-9964-45bf-8bed-2b1c696cc21f" providerId="ADAL" clId="{89D9C3A5-47CE-4720-A07E-192AA9EE0F20}" dt="2022-06-02T13:11:53.481" v="399" actId="1076"/>
        <pc:sldMkLst>
          <pc:docMk/>
          <pc:sldMk cId="3387714905" sldId="267"/>
        </pc:sldMkLst>
        <pc:spChg chg="add del mod">
          <ac:chgData name="Frank Geisler" userId="9fe15b62-9964-45bf-8bed-2b1c696cc21f" providerId="ADAL" clId="{89D9C3A5-47CE-4720-A07E-192AA9EE0F20}" dt="2022-06-02T13:11:48.888" v="397" actId="478"/>
          <ac:spMkLst>
            <pc:docMk/>
            <pc:sldMk cId="3387714905" sldId="267"/>
            <ac:spMk id="3" creationId="{38F0C654-E2A2-AB94-42BC-2CCD79D161AE}"/>
          </ac:spMkLst>
        </pc:spChg>
        <pc:spChg chg="mod">
          <ac:chgData name="Frank Geisler" userId="9fe15b62-9964-45bf-8bed-2b1c696cc21f" providerId="ADAL" clId="{89D9C3A5-47CE-4720-A07E-192AA9EE0F20}" dt="2022-06-02T13:11:39.260" v="395"/>
          <ac:spMkLst>
            <pc:docMk/>
            <pc:sldMk cId="3387714905" sldId="267"/>
            <ac:spMk id="5" creationId="{8B26F20F-94B5-B285-3FB8-EECDEB5EC19B}"/>
          </ac:spMkLst>
        </pc:spChg>
        <pc:spChg chg="del">
          <ac:chgData name="Frank Geisler" userId="9fe15b62-9964-45bf-8bed-2b1c696cc21f" providerId="ADAL" clId="{89D9C3A5-47CE-4720-A07E-192AA9EE0F20}" dt="2022-06-02T13:11:47.201" v="396" actId="478"/>
          <ac:spMkLst>
            <pc:docMk/>
            <pc:sldMk cId="3387714905" sldId="267"/>
            <ac:spMk id="6" creationId="{CD83C371-A652-5E3E-EA1D-5C9A7F10868B}"/>
          </ac:spMkLst>
        </pc:spChg>
        <pc:spChg chg="add mod">
          <ac:chgData name="Frank Geisler" userId="9fe15b62-9964-45bf-8bed-2b1c696cc21f" providerId="ADAL" clId="{89D9C3A5-47CE-4720-A07E-192AA9EE0F20}" dt="2022-06-02T13:11:53.481" v="399" actId="1076"/>
          <ac:spMkLst>
            <pc:docMk/>
            <pc:sldMk cId="3387714905" sldId="267"/>
            <ac:spMk id="7" creationId="{92D1F602-4A85-5F99-0517-E10EE1C95CB6}"/>
          </ac:spMkLst>
        </pc:spChg>
      </pc:sldChg>
      <pc:sldChg chg="addSp delSp modSp add mod modAnim">
        <pc:chgData name="Frank Geisler" userId="9fe15b62-9964-45bf-8bed-2b1c696cc21f" providerId="ADAL" clId="{89D9C3A5-47CE-4720-A07E-192AA9EE0F20}" dt="2022-06-02T13:16:24.241" v="430"/>
        <pc:sldMkLst>
          <pc:docMk/>
          <pc:sldMk cId="4027555143" sldId="268"/>
        </pc:sldMkLst>
        <pc:spChg chg="add mod">
          <ac:chgData name="Frank Geisler" userId="9fe15b62-9964-45bf-8bed-2b1c696cc21f" providerId="ADAL" clId="{89D9C3A5-47CE-4720-A07E-192AA9EE0F20}" dt="2022-06-02T13:12:40.370" v="409" actId="1076"/>
          <ac:spMkLst>
            <pc:docMk/>
            <pc:sldMk cId="4027555143" sldId="268"/>
            <ac:spMk id="4" creationId="{E906B59C-3524-3F58-B721-65AD3205A2B6}"/>
          </ac:spMkLst>
        </pc:spChg>
        <pc:spChg chg="mod">
          <ac:chgData name="Frank Geisler" userId="9fe15b62-9964-45bf-8bed-2b1c696cc21f" providerId="ADAL" clId="{89D9C3A5-47CE-4720-A07E-192AA9EE0F20}" dt="2022-06-02T13:12:09.648" v="401"/>
          <ac:spMkLst>
            <pc:docMk/>
            <pc:sldMk cId="4027555143" sldId="268"/>
            <ac:spMk id="5" creationId="{8B26F20F-94B5-B285-3FB8-EECDEB5EC19B}"/>
          </ac:spMkLst>
        </pc:spChg>
        <pc:spChg chg="mod">
          <ac:chgData name="Frank Geisler" userId="9fe15b62-9964-45bf-8bed-2b1c696cc21f" providerId="ADAL" clId="{89D9C3A5-47CE-4720-A07E-192AA9EE0F20}" dt="2022-06-02T13:12:30.430" v="407" actId="1076"/>
          <ac:spMkLst>
            <pc:docMk/>
            <pc:sldMk cId="4027555143" sldId="268"/>
            <ac:spMk id="6" creationId="{CD83C371-A652-5E3E-EA1D-5C9A7F10868B}"/>
          </ac:spMkLst>
        </pc:spChg>
        <pc:spChg chg="add del mod">
          <ac:chgData name="Frank Geisler" userId="9fe15b62-9964-45bf-8bed-2b1c696cc21f" providerId="ADAL" clId="{89D9C3A5-47CE-4720-A07E-192AA9EE0F20}" dt="2022-06-02T13:12:52.603" v="411" actId="478"/>
          <ac:spMkLst>
            <pc:docMk/>
            <pc:sldMk cId="4027555143" sldId="268"/>
            <ac:spMk id="7" creationId="{17166E4E-8903-F1B6-0D74-7DDAA990FC38}"/>
          </ac:spMkLst>
        </pc:spChg>
        <pc:spChg chg="mod">
          <ac:chgData name="Frank Geisler" userId="9fe15b62-9964-45bf-8bed-2b1c696cc21f" providerId="ADAL" clId="{89D9C3A5-47CE-4720-A07E-192AA9EE0F20}" dt="2022-06-02T13:12:56.382" v="412" actId="1076"/>
          <ac:spMkLst>
            <pc:docMk/>
            <pc:sldMk cId="4027555143" sldId="268"/>
            <ac:spMk id="10" creationId="{EDD79325-CA03-AE64-F1EE-C03A30C19535}"/>
          </ac:spMkLst>
        </pc:spChg>
        <pc:spChg chg="mod">
          <ac:chgData name="Frank Geisler" userId="9fe15b62-9964-45bf-8bed-2b1c696cc21f" providerId="ADAL" clId="{89D9C3A5-47CE-4720-A07E-192AA9EE0F20}" dt="2022-06-02T13:15:07.951" v="424" actId="208"/>
          <ac:spMkLst>
            <pc:docMk/>
            <pc:sldMk cId="4027555143" sldId="268"/>
            <ac:spMk id="12" creationId="{1AB7372B-F072-C9D1-FFC5-00228957B5FD}"/>
          </ac:spMkLst>
        </pc:spChg>
        <pc:spChg chg="mod">
          <ac:chgData name="Frank Geisler" userId="9fe15b62-9964-45bf-8bed-2b1c696cc21f" providerId="ADAL" clId="{89D9C3A5-47CE-4720-A07E-192AA9EE0F20}" dt="2022-06-02T13:12:56.382" v="412" actId="1076"/>
          <ac:spMkLst>
            <pc:docMk/>
            <pc:sldMk cId="4027555143" sldId="268"/>
            <ac:spMk id="14" creationId="{FCE19B11-56D3-26DB-87EC-D76C5B266500}"/>
          </ac:spMkLst>
        </pc:spChg>
        <pc:spChg chg="mod">
          <ac:chgData name="Frank Geisler" userId="9fe15b62-9964-45bf-8bed-2b1c696cc21f" providerId="ADAL" clId="{89D9C3A5-47CE-4720-A07E-192AA9EE0F20}" dt="2022-06-02T13:15:11.030" v="425" actId="208"/>
          <ac:spMkLst>
            <pc:docMk/>
            <pc:sldMk cId="4027555143" sldId="268"/>
            <ac:spMk id="16" creationId="{18BF6F55-6177-7792-40C9-255946712731}"/>
          </ac:spMkLst>
        </pc:spChg>
        <pc:spChg chg="mod">
          <ac:chgData name="Frank Geisler" userId="9fe15b62-9964-45bf-8bed-2b1c696cc21f" providerId="ADAL" clId="{89D9C3A5-47CE-4720-A07E-192AA9EE0F20}" dt="2022-06-02T13:12:56.382" v="412" actId="1076"/>
          <ac:spMkLst>
            <pc:docMk/>
            <pc:sldMk cId="4027555143" sldId="268"/>
            <ac:spMk id="18" creationId="{4EAC4276-8443-D75C-966E-E04B7D964473}"/>
          </ac:spMkLst>
        </pc:spChg>
        <pc:spChg chg="mod">
          <ac:chgData name="Frank Geisler" userId="9fe15b62-9964-45bf-8bed-2b1c696cc21f" providerId="ADAL" clId="{89D9C3A5-47CE-4720-A07E-192AA9EE0F20}" dt="2022-06-02T13:15:14.047" v="426" actId="208"/>
          <ac:spMkLst>
            <pc:docMk/>
            <pc:sldMk cId="4027555143" sldId="268"/>
            <ac:spMk id="20" creationId="{5C407513-803E-D67F-200A-18DE90EDB1AC}"/>
          </ac:spMkLst>
        </pc:spChg>
        <pc:spChg chg="mod">
          <ac:chgData name="Frank Geisler" userId="9fe15b62-9964-45bf-8bed-2b1c696cc21f" providerId="ADAL" clId="{89D9C3A5-47CE-4720-A07E-192AA9EE0F20}" dt="2022-06-02T13:12:56.382" v="412" actId="1076"/>
          <ac:spMkLst>
            <pc:docMk/>
            <pc:sldMk cId="4027555143" sldId="268"/>
            <ac:spMk id="22" creationId="{3BC63D24-9299-180A-7372-F254E47C907D}"/>
          </ac:spMkLst>
        </pc:spChg>
        <pc:grpChg chg="add mod">
          <ac:chgData name="Frank Geisler" userId="9fe15b62-9964-45bf-8bed-2b1c696cc21f" providerId="ADAL" clId="{89D9C3A5-47CE-4720-A07E-192AA9EE0F20}" dt="2022-06-02T13:12:56.382" v="412" actId="1076"/>
          <ac:grpSpMkLst>
            <pc:docMk/>
            <pc:sldMk cId="4027555143" sldId="268"/>
            <ac:grpSpMk id="8" creationId="{B69270DB-BC13-21EC-3198-D3992E454B8B}"/>
          </ac:grpSpMkLst>
        </pc:grpChg>
        <pc:grpChg chg="add mod">
          <ac:chgData name="Frank Geisler" userId="9fe15b62-9964-45bf-8bed-2b1c696cc21f" providerId="ADAL" clId="{89D9C3A5-47CE-4720-A07E-192AA9EE0F20}" dt="2022-06-02T13:15:00.105" v="423" actId="208"/>
          <ac:grpSpMkLst>
            <pc:docMk/>
            <pc:sldMk cId="4027555143" sldId="268"/>
            <ac:grpSpMk id="11" creationId="{4934C65E-E850-9478-D633-84D201E83442}"/>
          </ac:grpSpMkLst>
        </pc:grpChg>
        <pc:grpChg chg="add mod">
          <ac:chgData name="Frank Geisler" userId="9fe15b62-9964-45bf-8bed-2b1c696cc21f" providerId="ADAL" clId="{89D9C3A5-47CE-4720-A07E-192AA9EE0F20}" dt="2022-06-02T13:15:00.105" v="423" actId="208"/>
          <ac:grpSpMkLst>
            <pc:docMk/>
            <pc:sldMk cId="4027555143" sldId="268"/>
            <ac:grpSpMk id="15" creationId="{5ABFDABD-BE79-AC75-B22D-BBDC27F82D3F}"/>
          </ac:grpSpMkLst>
        </pc:grpChg>
        <pc:grpChg chg="add mod">
          <ac:chgData name="Frank Geisler" userId="9fe15b62-9964-45bf-8bed-2b1c696cc21f" providerId="ADAL" clId="{89D9C3A5-47CE-4720-A07E-192AA9EE0F20}" dt="2022-06-02T13:15:00.105" v="423" actId="208"/>
          <ac:grpSpMkLst>
            <pc:docMk/>
            <pc:sldMk cId="4027555143" sldId="268"/>
            <ac:grpSpMk id="19" creationId="{53F632F8-48D5-B345-5301-86370EE47CAC}"/>
          </ac:grpSpMkLst>
        </pc:grpChg>
        <pc:picChg chg="add del mod modCrop">
          <ac:chgData name="Frank Geisler" userId="9fe15b62-9964-45bf-8bed-2b1c696cc21f" providerId="ADAL" clId="{89D9C3A5-47CE-4720-A07E-192AA9EE0F20}" dt="2022-06-02T13:14:27.330" v="418" actId="21"/>
          <ac:picMkLst>
            <pc:docMk/>
            <pc:sldMk cId="4027555143" sldId="268"/>
            <ac:picMk id="3" creationId="{00F5A61A-F4B3-46F9-C314-79E2EB7C9552}"/>
          </ac:picMkLst>
        </pc:picChg>
        <pc:picChg chg="mod">
          <ac:chgData name="Frank Geisler" userId="9fe15b62-9964-45bf-8bed-2b1c696cc21f" providerId="ADAL" clId="{89D9C3A5-47CE-4720-A07E-192AA9EE0F20}" dt="2022-06-02T13:15:36.238" v="428" actId="208"/>
          <ac:picMkLst>
            <pc:docMk/>
            <pc:sldMk cId="4027555143" sldId="268"/>
            <ac:picMk id="9" creationId="{7BB83493-7C75-059C-A401-EB6928219403}"/>
          </ac:picMkLst>
        </pc:picChg>
        <pc:picChg chg="mod">
          <ac:chgData name="Frank Geisler" userId="9fe15b62-9964-45bf-8bed-2b1c696cc21f" providerId="ADAL" clId="{89D9C3A5-47CE-4720-A07E-192AA9EE0F20}" dt="2022-06-02T13:12:56.382" v="412" actId="1076"/>
          <ac:picMkLst>
            <pc:docMk/>
            <pc:sldMk cId="4027555143" sldId="268"/>
            <ac:picMk id="13" creationId="{C55BC96E-3DAF-CA6F-B579-DB4ADE1338F0}"/>
          </ac:picMkLst>
        </pc:picChg>
        <pc:picChg chg="mod">
          <ac:chgData name="Frank Geisler" userId="9fe15b62-9964-45bf-8bed-2b1c696cc21f" providerId="ADAL" clId="{89D9C3A5-47CE-4720-A07E-192AA9EE0F20}" dt="2022-06-02T13:12:56.382" v="412" actId="1076"/>
          <ac:picMkLst>
            <pc:docMk/>
            <pc:sldMk cId="4027555143" sldId="268"/>
            <ac:picMk id="17" creationId="{AEEEBA56-5400-97CD-EBE1-6D93659AD281}"/>
          </ac:picMkLst>
        </pc:picChg>
        <pc:picChg chg="mod">
          <ac:chgData name="Frank Geisler" userId="9fe15b62-9964-45bf-8bed-2b1c696cc21f" providerId="ADAL" clId="{89D9C3A5-47CE-4720-A07E-192AA9EE0F20}" dt="2022-06-02T13:12:56.382" v="412" actId="1076"/>
          <ac:picMkLst>
            <pc:docMk/>
            <pc:sldMk cId="4027555143" sldId="268"/>
            <ac:picMk id="21" creationId="{76D4BDE3-C818-7792-F92C-924C556DE507}"/>
          </ac:picMkLst>
        </pc:picChg>
        <pc:picChg chg="add del mod">
          <ac:chgData name="Frank Geisler" userId="9fe15b62-9964-45bf-8bed-2b1c696cc21f" providerId="ADAL" clId="{89D9C3A5-47CE-4720-A07E-192AA9EE0F20}" dt="2022-06-02T13:16:24.241" v="430"/>
          <ac:picMkLst>
            <pc:docMk/>
            <pc:sldMk cId="4027555143" sldId="268"/>
            <ac:picMk id="26" creationId="{C64D0433-839F-C78C-069C-96270EB259F8}"/>
          </ac:picMkLst>
        </pc:picChg>
        <pc:cxnChg chg="add mod">
          <ac:chgData name="Frank Geisler" userId="9fe15b62-9964-45bf-8bed-2b1c696cc21f" providerId="ADAL" clId="{89D9C3A5-47CE-4720-A07E-192AA9EE0F20}" dt="2022-06-02T13:14:49.410" v="420" actId="208"/>
          <ac:cxnSpMkLst>
            <pc:docMk/>
            <pc:sldMk cId="4027555143" sldId="268"/>
            <ac:cxnSpMk id="23" creationId="{50769516-65C6-C9B5-F48F-42CC71BAC26A}"/>
          </ac:cxnSpMkLst>
        </pc:cxnChg>
        <pc:cxnChg chg="add mod">
          <ac:chgData name="Frank Geisler" userId="9fe15b62-9964-45bf-8bed-2b1c696cc21f" providerId="ADAL" clId="{89D9C3A5-47CE-4720-A07E-192AA9EE0F20}" dt="2022-06-02T13:14:51.667" v="421" actId="208"/>
          <ac:cxnSpMkLst>
            <pc:docMk/>
            <pc:sldMk cId="4027555143" sldId="268"/>
            <ac:cxnSpMk id="24" creationId="{75853C29-C5E1-4415-CAA8-D3C1199666CC}"/>
          </ac:cxnSpMkLst>
        </pc:cxnChg>
        <pc:cxnChg chg="add mod">
          <ac:chgData name="Frank Geisler" userId="9fe15b62-9964-45bf-8bed-2b1c696cc21f" providerId="ADAL" clId="{89D9C3A5-47CE-4720-A07E-192AA9EE0F20}" dt="2022-06-02T13:14:53.475" v="422" actId="208"/>
          <ac:cxnSpMkLst>
            <pc:docMk/>
            <pc:sldMk cId="4027555143" sldId="268"/>
            <ac:cxnSpMk id="25" creationId="{F225E4D5-42FD-8465-FCFA-1646AB61296D}"/>
          </ac:cxnSpMkLst>
        </pc:cxnChg>
      </pc:sldChg>
      <pc:sldChg chg="addSp delSp modSp add mod ord">
        <pc:chgData name="Frank Geisler" userId="9fe15b62-9964-45bf-8bed-2b1c696cc21f" providerId="ADAL" clId="{89D9C3A5-47CE-4720-A07E-192AA9EE0F20}" dt="2022-06-02T13:16:51.684" v="439" actId="14100"/>
        <pc:sldMkLst>
          <pc:docMk/>
          <pc:sldMk cId="645228127" sldId="269"/>
        </pc:sldMkLst>
        <pc:spChg chg="add del mod">
          <ac:chgData name="Frank Geisler" userId="9fe15b62-9964-45bf-8bed-2b1c696cc21f" providerId="ADAL" clId="{89D9C3A5-47CE-4720-A07E-192AA9EE0F20}" dt="2022-06-02T13:16:41.396" v="436" actId="478"/>
          <ac:spMkLst>
            <pc:docMk/>
            <pc:sldMk cId="645228127" sldId="269"/>
            <ac:spMk id="3" creationId="{26927923-4CD1-CA49-A935-8C7BB1E187AA}"/>
          </ac:spMkLst>
        </pc:spChg>
        <pc:spChg chg="mod">
          <ac:chgData name="Frank Geisler" userId="9fe15b62-9964-45bf-8bed-2b1c696cc21f" providerId="ADAL" clId="{89D9C3A5-47CE-4720-A07E-192AA9EE0F20}" dt="2022-06-02T13:16:36.152" v="434"/>
          <ac:spMkLst>
            <pc:docMk/>
            <pc:sldMk cId="645228127" sldId="269"/>
            <ac:spMk id="5" creationId="{8B26F20F-94B5-B285-3FB8-EECDEB5EC19B}"/>
          </ac:spMkLst>
        </pc:spChg>
        <pc:spChg chg="del">
          <ac:chgData name="Frank Geisler" userId="9fe15b62-9964-45bf-8bed-2b1c696cc21f" providerId="ADAL" clId="{89D9C3A5-47CE-4720-A07E-192AA9EE0F20}" dt="2022-06-02T13:16:39.279" v="435" actId="478"/>
          <ac:spMkLst>
            <pc:docMk/>
            <pc:sldMk cId="645228127" sldId="269"/>
            <ac:spMk id="7" creationId="{92D1F602-4A85-5F99-0517-E10EE1C95CB6}"/>
          </ac:spMkLst>
        </pc:spChg>
        <pc:picChg chg="add mod">
          <ac:chgData name="Frank Geisler" userId="9fe15b62-9964-45bf-8bed-2b1c696cc21f" providerId="ADAL" clId="{89D9C3A5-47CE-4720-A07E-192AA9EE0F20}" dt="2022-06-02T13:16:51.684" v="439" actId="14100"/>
          <ac:picMkLst>
            <pc:docMk/>
            <pc:sldMk cId="645228127" sldId="269"/>
            <ac:picMk id="6" creationId="{542E5F81-F814-BE58-68B5-30F903426863}"/>
          </ac:picMkLst>
        </pc:picChg>
      </pc:sldChg>
      <pc:sldChg chg="addSp delSp modSp add mod">
        <pc:chgData name="Frank Geisler" userId="9fe15b62-9964-45bf-8bed-2b1c696cc21f" providerId="ADAL" clId="{89D9C3A5-47CE-4720-A07E-192AA9EE0F20}" dt="2022-06-02T13:17:26.878" v="446" actId="20577"/>
        <pc:sldMkLst>
          <pc:docMk/>
          <pc:sldMk cId="3973944463" sldId="270"/>
        </pc:sldMkLst>
        <pc:spChg chg="add mod">
          <ac:chgData name="Frank Geisler" userId="9fe15b62-9964-45bf-8bed-2b1c696cc21f" providerId="ADAL" clId="{89D9C3A5-47CE-4720-A07E-192AA9EE0F20}" dt="2022-06-02T13:17:26.878" v="446" actId="20577"/>
          <ac:spMkLst>
            <pc:docMk/>
            <pc:sldMk cId="3973944463" sldId="270"/>
            <ac:spMk id="4" creationId="{2C7F2F15-06A9-EEA8-5706-8A953E38AF69}"/>
          </ac:spMkLst>
        </pc:spChg>
        <pc:spChg chg="mod">
          <ac:chgData name="Frank Geisler" userId="9fe15b62-9964-45bf-8bed-2b1c696cc21f" providerId="ADAL" clId="{89D9C3A5-47CE-4720-A07E-192AA9EE0F20}" dt="2022-06-02T13:17:10.869" v="441"/>
          <ac:spMkLst>
            <pc:docMk/>
            <pc:sldMk cId="3973944463" sldId="270"/>
            <ac:spMk id="5" creationId="{8B26F20F-94B5-B285-3FB8-EECDEB5EC19B}"/>
          </ac:spMkLst>
        </pc:spChg>
        <pc:picChg chg="del">
          <ac:chgData name="Frank Geisler" userId="9fe15b62-9964-45bf-8bed-2b1c696cc21f" providerId="ADAL" clId="{89D9C3A5-47CE-4720-A07E-192AA9EE0F20}" dt="2022-06-02T13:17:12.561" v="442" actId="478"/>
          <ac:picMkLst>
            <pc:docMk/>
            <pc:sldMk cId="3973944463" sldId="270"/>
            <ac:picMk id="6" creationId="{542E5F81-F814-BE58-68B5-30F903426863}"/>
          </ac:picMkLst>
        </pc:picChg>
      </pc:sldChg>
      <pc:sldChg chg="modSp add mod">
        <pc:chgData name="Frank Geisler" userId="9fe15b62-9964-45bf-8bed-2b1c696cc21f" providerId="ADAL" clId="{89D9C3A5-47CE-4720-A07E-192AA9EE0F20}" dt="2022-06-02T13:18:22.581" v="455"/>
        <pc:sldMkLst>
          <pc:docMk/>
          <pc:sldMk cId="3550444297" sldId="271"/>
        </pc:sldMkLst>
        <pc:spChg chg="mod">
          <ac:chgData name="Frank Geisler" userId="9fe15b62-9964-45bf-8bed-2b1c696cc21f" providerId="ADAL" clId="{89D9C3A5-47CE-4720-A07E-192AA9EE0F20}" dt="2022-06-02T13:18:22.581" v="455"/>
          <ac:spMkLst>
            <pc:docMk/>
            <pc:sldMk cId="3550444297" sldId="271"/>
            <ac:spMk id="4" creationId="{2C7F2F15-06A9-EEA8-5706-8A953E38AF69}"/>
          </ac:spMkLst>
        </pc:spChg>
        <pc:spChg chg="mod">
          <ac:chgData name="Frank Geisler" userId="9fe15b62-9964-45bf-8bed-2b1c696cc21f" providerId="ADAL" clId="{89D9C3A5-47CE-4720-A07E-192AA9EE0F20}" dt="2022-06-02T13:18:03.414" v="452" actId="207"/>
          <ac:spMkLst>
            <pc:docMk/>
            <pc:sldMk cId="3550444297" sldId="271"/>
            <ac:spMk id="5" creationId="{8B26F20F-94B5-B285-3FB8-EECDEB5EC19B}"/>
          </ac:spMkLst>
        </pc:spChg>
      </pc:sldChg>
      <pc:sldChg chg="new del">
        <pc:chgData name="Frank Geisler" userId="9fe15b62-9964-45bf-8bed-2b1c696cc21f" providerId="ADAL" clId="{89D9C3A5-47CE-4720-A07E-192AA9EE0F20}" dt="2022-06-02T13:17:38.790" v="448" actId="2696"/>
        <pc:sldMkLst>
          <pc:docMk/>
          <pc:sldMk cId="3936415741" sldId="271"/>
        </pc:sldMkLst>
      </pc:sldChg>
      <pc:sldChg chg="modSp add mod ord">
        <pc:chgData name="Frank Geisler" userId="9fe15b62-9964-45bf-8bed-2b1c696cc21f" providerId="ADAL" clId="{89D9C3A5-47CE-4720-A07E-192AA9EE0F20}" dt="2022-06-02T13:19:39.845" v="476" actId="14826"/>
        <pc:sldMkLst>
          <pc:docMk/>
          <pc:sldMk cId="875118713" sldId="272"/>
        </pc:sldMkLst>
        <pc:spChg chg="mod">
          <ac:chgData name="Frank Geisler" userId="9fe15b62-9964-45bf-8bed-2b1c696cc21f" providerId="ADAL" clId="{89D9C3A5-47CE-4720-A07E-192AA9EE0F20}" dt="2022-06-02T13:18:45.035" v="475" actId="20577"/>
          <ac:spMkLst>
            <pc:docMk/>
            <pc:sldMk cId="875118713" sldId="272"/>
            <ac:spMk id="4" creationId="{22A73293-F902-7913-C555-7110E90C32F5}"/>
          </ac:spMkLst>
        </pc:spChg>
        <pc:picChg chg="mod">
          <ac:chgData name="Frank Geisler" userId="9fe15b62-9964-45bf-8bed-2b1c696cc21f" providerId="ADAL" clId="{89D9C3A5-47CE-4720-A07E-192AA9EE0F20}" dt="2022-06-02T13:19:39.845" v="476" actId="14826"/>
          <ac:picMkLst>
            <pc:docMk/>
            <pc:sldMk cId="875118713" sldId="272"/>
            <ac:picMk id="8" creationId="{CFF89BB8-6616-831B-160F-F48292C225B4}"/>
          </ac:picMkLst>
        </pc:picChg>
      </pc:sldChg>
      <pc:sldChg chg="addSp delSp modSp add mod">
        <pc:chgData name="Frank Geisler" userId="9fe15b62-9964-45bf-8bed-2b1c696cc21f" providerId="ADAL" clId="{89D9C3A5-47CE-4720-A07E-192AA9EE0F20}" dt="2022-06-02T13:20:43.771" v="485" actId="22"/>
        <pc:sldMkLst>
          <pc:docMk/>
          <pc:sldMk cId="3091129449" sldId="273"/>
        </pc:sldMkLst>
        <pc:spChg chg="mod">
          <ac:chgData name="Frank Geisler" userId="9fe15b62-9964-45bf-8bed-2b1c696cc21f" providerId="ADAL" clId="{89D9C3A5-47CE-4720-A07E-192AA9EE0F20}" dt="2022-06-02T13:20:34.900" v="483" actId="20577"/>
          <ac:spMkLst>
            <pc:docMk/>
            <pc:sldMk cId="3091129449" sldId="273"/>
            <ac:spMk id="4" creationId="{2C7F2F15-06A9-EEA8-5706-8A953E38AF69}"/>
          </ac:spMkLst>
        </pc:spChg>
        <pc:spChg chg="mod">
          <ac:chgData name="Frank Geisler" userId="9fe15b62-9964-45bf-8bed-2b1c696cc21f" providerId="ADAL" clId="{89D9C3A5-47CE-4720-A07E-192AA9EE0F20}" dt="2022-06-02T13:20:25.631" v="480"/>
          <ac:spMkLst>
            <pc:docMk/>
            <pc:sldMk cId="3091129449" sldId="273"/>
            <ac:spMk id="5" creationId="{8B26F20F-94B5-B285-3FB8-EECDEB5EC19B}"/>
          </ac:spMkLst>
        </pc:spChg>
        <pc:spChg chg="add del">
          <ac:chgData name="Frank Geisler" userId="9fe15b62-9964-45bf-8bed-2b1c696cc21f" providerId="ADAL" clId="{89D9C3A5-47CE-4720-A07E-192AA9EE0F20}" dt="2022-06-02T13:20:43.771" v="485" actId="22"/>
          <ac:spMkLst>
            <pc:docMk/>
            <pc:sldMk cId="3091129449" sldId="273"/>
            <ac:spMk id="6" creationId="{9103E54D-D920-6702-A680-3CC69B7880CB}"/>
          </ac:spMkLst>
        </pc:spChg>
      </pc:sldChg>
      <pc:sldChg chg="addSp delSp modSp add mod">
        <pc:chgData name="Frank Geisler" userId="9fe15b62-9964-45bf-8bed-2b1c696cc21f" providerId="ADAL" clId="{89D9C3A5-47CE-4720-A07E-192AA9EE0F20}" dt="2022-06-02T13:21:27.387" v="495" actId="2711"/>
        <pc:sldMkLst>
          <pc:docMk/>
          <pc:sldMk cId="3961041541" sldId="274"/>
        </pc:sldMkLst>
        <pc:spChg chg="add del mod">
          <ac:chgData name="Frank Geisler" userId="9fe15b62-9964-45bf-8bed-2b1c696cc21f" providerId="ADAL" clId="{89D9C3A5-47CE-4720-A07E-192AA9EE0F20}" dt="2022-06-02T13:21:09.707" v="491" actId="478"/>
          <ac:spMkLst>
            <pc:docMk/>
            <pc:sldMk cId="3961041541" sldId="274"/>
            <ac:spMk id="3" creationId="{7CCDD8E5-06CF-14CA-8F9E-DD38EC36405B}"/>
          </ac:spMkLst>
        </pc:spChg>
        <pc:spChg chg="del">
          <ac:chgData name="Frank Geisler" userId="9fe15b62-9964-45bf-8bed-2b1c696cc21f" providerId="ADAL" clId="{89D9C3A5-47CE-4720-A07E-192AA9EE0F20}" dt="2022-06-02T13:21:08.352" v="490" actId="478"/>
          <ac:spMkLst>
            <pc:docMk/>
            <pc:sldMk cId="3961041541" sldId="274"/>
            <ac:spMk id="4" creationId="{2C7F2F15-06A9-EEA8-5706-8A953E38AF69}"/>
          </ac:spMkLst>
        </pc:spChg>
        <pc:spChg chg="mod">
          <ac:chgData name="Frank Geisler" userId="9fe15b62-9964-45bf-8bed-2b1c696cc21f" providerId="ADAL" clId="{89D9C3A5-47CE-4720-A07E-192AA9EE0F20}" dt="2022-06-02T13:21:04.791" v="489" actId="403"/>
          <ac:spMkLst>
            <pc:docMk/>
            <pc:sldMk cId="3961041541" sldId="274"/>
            <ac:spMk id="5" creationId="{8B26F20F-94B5-B285-3FB8-EECDEB5EC19B}"/>
          </ac:spMkLst>
        </pc:spChg>
        <pc:spChg chg="add mod">
          <ac:chgData name="Frank Geisler" userId="9fe15b62-9964-45bf-8bed-2b1c696cc21f" providerId="ADAL" clId="{89D9C3A5-47CE-4720-A07E-192AA9EE0F20}" dt="2022-06-02T13:21:20.691" v="493" actId="1076"/>
          <ac:spMkLst>
            <pc:docMk/>
            <pc:sldMk cId="3961041541" sldId="274"/>
            <ac:spMk id="6" creationId="{8C34000B-D5B9-38D2-3507-8A3E42E969EC}"/>
          </ac:spMkLst>
        </pc:spChg>
        <pc:spChg chg="add mod">
          <ac:chgData name="Frank Geisler" userId="9fe15b62-9964-45bf-8bed-2b1c696cc21f" providerId="ADAL" clId="{89D9C3A5-47CE-4720-A07E-192AA9EE0F20}" dt="2022-06-02T13:21:20.691" v="493" actId="1076"/>
          <ac:spMkLst>
            <pc:docMk/>
            <pc:sldMk cId="3961041541" sldId="274"/>
            <ac:spMk id="7" creationId="{6B38700A-E510-9D02-757B-3F5215DC38A2}"/>
          </ac:spMkLst>
        </pc:spChg>
        <pc:spChg chg="add mod">
          <ac:chgData name="Frank Geisler" userId="9fe15b62-9964-45bf-8bed-2b1c696cc21f" providerId="ADAL" clId="{89D9C3A5-47CE-4720-A07E-192AA9EE0F20}" dt="2022-06-02T13:21:20.691" v="493" actId="1076"/>
          <ac:spMkLst>
            <pc:docMk/>
            <pc:sldMk cId="3961041541" sldId="274"/>
            <ac:spMk id="8" creationId="{7F5CEA82-544C-D6AB-89DA-62786B14B381}"/>
          </ac:spMkLst>
        </pc:spChg>
        <pc:spChg chg="add mod">
          <ac:chgData name="Frank Geisler" userId="9fe15b62-9964-45bf-8bed-2b1c696cc21f" providerId="ADAL" clId="{89D9C3A5-47CE-4720-A07E-192AA9EE0F20}" dt="2022-06-02T13:21:27.387" v="495" actId="2711"/>
          <ac:spMkLst>
            <pc:docMk/>
            <pc:sldMk cId="3961041541" sldId="274"/>
            <ac:spMk id="10" creationId="{B22D7F0C-2C71-A65E-2B36-81349638A718}"/>
          </ac:spMkLst>
        </pc:spChg>
        <pc:spChg chg="add mod">
          <ac:chgData name="Frank Geisler" userId="9fe15b62-9964-45bf-8bed-2b1c696cc21f" providerId="ADAL" clId="{89D9C3A5-47CE-4720-A07E-192AA9EE0F20}" dt="2022-06-02T13:21:20.691" v="493" actId="1076"/>
          <ac:spMkLst>
            <pc:docMk/>
            <pc:sldMk cId="3961041541" sldId="274"/>
            <ac:spMk id="11" creationId="{CA856908-3F45-4E29-3FD1-369FB08AE25E}"/>
          </ac:spMkLst>
        </pc:spChg>
        <pc:spChg chg="add mod">
          <ac:chgData name="Frank Geisler" userId="9fe15b62-9964-45bf-8bed-2b1c696cc21f" providerId="ADAL" clId="{89D9C3A5-47CE-4720-A07E-192AA9EE0F20}" dt="2022-06-02T13:21:20.691" v="493" actId="1076"/>
          <ac:spMkLst>
            <pc:docMk/>
            <pc:sldMk cId="3961041541" sldId="274"/>
            <ac:spMk id="12" creationId="{1A80C93A-E09F-7AEB-A79C-B8B5A0F72DAB}"/>
          </ac:spMkLst>
        </pc:spChg>
        <pc:cxnChg chg="add mod">
          <ac:chgData name="Frank Geisler" userId="9fe15b62-9964-45bf-8bed-2b1c696cc21f" providerId="ADAL" clId="{89D9C3A5-47CE-4720-A07E-192AA9EE0F20}" dt="2022-06-02T13:21:20.691" v="493" actId="1076"/>
          <ac:cxnSpMkLst>
            <pc:docMk/>
            <pc:sldMk cId="3961041541" sldId="274"/>
            <ac:cxnSpMk id="9" creationId="{3F82B2BD-B2E6-E88A-DE0C-F638D0495F1E}"/>
          </ac:cxnSpMkLst>
        </pc:cxnChg>
      </pc:sldChg>
      <pc:sldChg chg="addSp delSp modSp add mod">
        <pc:chgData name="Frank Geisler" userId="9fe15b62-9964-45bf-8bed-2b1c696cc21f" providerId="ADAL" clId="{89D9C3A5-47CE-4720-A07E-192AA9EE0F20}" dt="2022-06-02T13:22:11.557" v="503" actId="478"/>
        <pc:sldMkLst>
          <pc:docMk/>
          <pc:sldMk cId="4163080693" sldId="275"/>
        </pc:sldMkLst>
        <pc:spChg chg="add del mod">
          <ac:chgData name="Frank Geisler" userId="9fe15b62-9964-45bf-8bed-2b1c696cc21f" providerId="ADAL" clId="{89D9C3A5-47CE-4720-A07E-192AA9EE0F20}" dt="2022-06-02T13:21:59.482" v="499" actId="478"/>
          <ac:spMkLst>
            <pc:docMk/>
            <pc:sldMk cId="4163080693" sldId="275"/>
            <ac:spMk id="3" creationId="{A31FA10D-B0FD-25B4-3996-9A501FED0A7C}"/>
          </ac:spMkLst>
        </pc:spChg>
        <pc:spChg chg="mod">
          <ac:chgData name="Frank Geisler" userId="9fe15b62-9964-45bf-8bed-2b1c696cc21f" providerId="ADAL" clId="{89D9C3A5-47CE-4720-A07E-192AA9EE0F20}" dt="2022-06-02T13:21:52.673" v="497"/>
          <ac:spMkLst>
            <pc:docMk/>
            <pc:sldMk cId="4163080693" sldId="275"/>
            <ac:spMk id="5" creationId="{8B26F20F-94B5-B285-3FB8-EECDEB5EC19B}"/>
          </ac:spMkLst>
        </pc:spChg>
        <pc:spChg chg="del">
          <ac:chgData name="Frank Geisler" userId="9fe15b62-9964-45bf-8bed-2b1c696cc21f" providerId="ADAL" clId="{89D9C3A5-47CE-4720-A07E-192AA9EE0F20}" dt="2022-06-02T13:21:56.631" v="498" actId="478"/>
          <ac:spMkLst>
            <pc:docMk/>
            <pc:sldMk cId="4163080693" sldId="275"/>
            <ac:spMk id="6" creationId="{8C34000B-D5B9-38D2-3507-8A3E42E969EC}"/>
          </ac:spMkLst>
        </pc:spChg>
        <pc:spChg chg="del">
          <ac:chgData name="Frank Geisler" userId="9fe15b62-9964-45bf-8bed-2b1c696cc21f" providerId="ADAL" clId="{89D9C3A5-47CE-4720-A07E-192AA9EE0F20}" dt="2022-06-02T13:21:56.631" v="498" actId="478"/>
          <ac:spMkLst>
            <pc:docMk/>
            <pc:sldMk cId="4163080693" sldId="275"/>
            <ac:spMk id="7" creationId="{6B38700A-E510-9D02-757B-3F5215DC38A2}"/>
          </ac:spMkLst>
        </pc:spChg>
        <pc:spChg chg="del">
          <ac:chgData name="Frank Geisler" userId="9fe15b62-9964-45bf-8bed-2b1c696cc21f" providerId="ADAL" clId="{89D9C3A5-47CE-4720-A07E-192AA9EE0F20}" dt="2022-06-02T13:21:56.631" v="498" actId="478"/>
          <ac:spMkLst>
            <pc:docMk/>
            <pc:sldMk cId="4163080693" sldId="275"/>
            <ac:spMk id="8" creationId="{7F5CEA82-544C-D6AB-89DA-62786B14B381}"/>
          </ac:spMkLst>
        </pc:spChg>
        <pc:spChg chg="del">
          <ac:chgData name="Frank Geisler" userId="9fe15b62-9964-45bf-8bed-2b1c696cc21f" providerId="ADAL" clId="{89D9C3A5-47CE-4720-A07E-192AA9EE0F20}" dt="2022-06-02T13:21:56.631" v="498" actId="478"/>
          <ac:spMkLst>
            <pc:docMk/>
            <pc:sldMk cId="4163080693" sldId="275"/>
            <ac:spMk id="10" creationId="{B22D7F0C-2C71-A65E-2B36-81349638A718}"/>
          </ac:spMkLst>
        </pc:spChg>
        <pc:spChg chg="del">
          <ac:chgData name="Frank Geisler" userId="9fe15b62-9964-45bf-8bed-2b1c696cc21f" providerId="ADAL" clId="{89D9C3A5-47CE-4720-A07E-192AA9EE0F20}" dt="2022-06-02T13:21:56.631" v="498" actId="478"/>
          <ac:spMkLst>
            <pc:docMk/>
            <pc:sldMk cId="4163080693" sldId="275"/>
            <ac:spMk id="11" creationId="{CA856908-3F45-4E29-3FD1-369FB08AE25E}"/>
          </ac:spMkLst>
        </pc:spChg>
        <pc:spChg chg="del">
          <ac:chgData name="Frank Geisler" userId="9fe15b62-9964-45bf-8bed-2b1c696cc21f" providerId="ADAL" clId="{89D9C3A5-47CE-4720-A07E-192AA9EE0F20}" dt="2022-06-02T13:21:56.631" v="498" actId="478"/>
          <ac:spMkLst>
            <pc:docMk/>
            <pc:sldMk cId="4163080693" sldId="275"/>
            <ac:spMk id="12" creationId="{1A80C93A-E09F-7AEB-A79C-B8B5A0F72DAB}"/>
          </ac:spMkLst>
        </pc:spChg>
        <pc:spChg chg="add del mod">
          <ac:chgData name="Frank Geisler" userId="9fe15b62-9964-45bf-8bed-2b1c696cc21f" providerId="ADAL" clId="{89D9C3A5-47CE-4720-A07E-192AA9EE0F20}" dt="2022-06-02T13:22:11.557" v="503" actId="478"/>
          <ac:spMkLst>
            <pc:docMk/>
            <pc:sldMk cId="4163080693" sldId="275"/>
            <ac:spMk id="13" creationId="{3F7F6807-AA0F-F3DC-B786-506A1C669C90}"/>
          </ac:spMkLst>
        </pc:spChg>
        <pc:spChg chg="add mod">
          <ac:chgData name="Frank Geisler" userId="9fe15b62-9964-45bf-8bed-2b1c696cc21f" providerId="ADAL" clId="{89D9C3A5-47CE-4720-A07E-192AA9EE0F20}" dt="2022-06-02T13:22:08.193" v="502" actId="1076"/>
          <ac:spMkLst>
            <pc:docMk/>
            <pc:sldMk cId="4163080693" sldId="275"/>
            <ac:spMk id="14" creationId="{4319D064-CC29-56C3-9AD2-D6DCB41D60EC}"/>
          </ac:spMkLst>
        </pc:spChg>
        <pc:spChg chg="add mod">
          <ac:chgData name="Frank Geisler" userId="9fe15b62-9964-45bf-8bed-2b1c696cc21f" providerId="ADAL" clId="{89D9C3A5-47CE-4720-A07E-192AA9EE0F20}" dt="2022-06-02T13:22:08.193" v="502" actId="1076"/>
          <ac:spMkLst>
            <pc:docMk/>
            <pc:sldMk cId="4163080693" sldId="275"/>
            <ac:spMk id="15" creationId="{20827D64-2297-DABD-3330-23E5456E86A5}"/>
          </ac:spMkLst>
        </pc:spChg>
        <pc:spChg chg="add mod">
          <ac:chgData name="Frank Geisler" userId="9fe15b62-9964-45bf-8bed-2b1c696cc21f" providerId="ADAL" clId="{89D9C3A5-47CE-4720-A07E-192AA9EE0F20}" dt="2022-06-02T13:22:08.193" v="502" actId="1076"/>
          <ac:spMkLst>
            <pc:docMk/>
            <pc:sldMk cId="4163080693" sldId="275"/>
            <ac:spMk id="16" creationId="{08313C1C-7BC4-7A93-D7A9-5585C832B942}"/>
          </ac:spMkLst>
        </pc:spChg>
        <pc:spChg chg="add mod">
          <ac:chgData name="Frank Geisler" userId="9fe15b62-9964-45bf-8bed-2b1c696cc21f" providerId="ADAL" clId="{89D9C3A5-47CE-4720-A07E-192AA9EE0F20}" dt="2022-06-02T13:22:08.193" v="502" actId="1076"/>
          <ac:spMkLst>
            <pc:docMk/>
            <pc:sldMk cId="4163080693" sldId="275"/>
            <ac:spMk id="18" creationId="{5BD38BD4-BB04-2CCE-980B-1B57D7DC4D03}"/>
          </ac:spMkLst>
        </pc:spChg>
        <pc:spChg chg="add mod">
          <ac:chgData name="Frank Geisler" userId="9fe15b62-9964-45bf-8bed-2b1c696cc21f" providerId="ADAL" clId="{89D9C3A5-47CE-4720-A07E-192AA9EE0F20}" dt="2022-06-02T13:22:08.193" v="502" actId="1076"/>
          <ac:spMkLst>
            <pc:docMk/>
            <pc:sldMk cId="4163080693" sldId="275"/>
            <ac:spMk id="20" creationId="{C5577E57-C228-56B1-8015-471BC27B0D3B}"/>
          </ac:spMkLst>
        </pc:spChg>
        <pc:cxnChg chg="del">
          <ac:chgData name="Frank Geisler" userId="9fe15b62-9964-45bf-8bed-2b1c696cc21f" providerId="ADAL" clId="{89D9C3A5-47CE-4720-A07E-192AA9EE0F20}" dt="2022-06-02T13:21:56.631" v="498" actId="478"/>
          <ac:cxnSpMkLst>
            <pc:docMk/>
            <pc:sldMk cId="4163080693" sldId="275"/>
            <ac:cxnSpMk id="9" creationId="{3F82B2BD-B2E6-E88A-DE0C-F638D0495F1E}"/>
          </ac:cxnSpMkLst>
        </pc:cxnChg>
        <pc:cxnChg chg="add mod">
          <ac:chgData name="Frank Geisler" userId="9fe15b62-9964-45bf-8bed-2b1c696cc21f" providerId="ADAL" clId="{89D9C3A5-47CE-4720-A07E-192AA9EE0F20}" dt="2022-06-02T13:22:08.193" v="502" actId="1076"/>
          <ac:cxnSpMkLst>
            <pc:docMk/>
            <pc:sldMk cId="4163080693" sldId="275"/>
            <ac:cxnSpMk id="17" creationId="{4A58C9C7-FBC8-316F-62DD-5FE1F4CEC3A3}"/>
          </ac:cxnSpMkLst>
        </pc:cxnChg>
        <pc:cxnChg chg="add mod">
          <ac:chgData name="Frank Geisler" userId="9fe15b62-9964-45bf-8bed-2b1c696cc21f" providerId="ADAL" clId="{89D9C3A5-47CE-4720-A07E-192AA9EE0F20}" dt="2022-06-02T13:22:08.193" v="502" actId="1076"/>
          <ac:cxnSpMkLst>
            <pc:docMk/>
            <pc:sldMk cId="4163080693" sldId="275"/>
            <ac:cxnSpMk id="19" creationId="{4E88024D-8ED7-44FC-782C-2F549F01C0CB}"/>
          </ac:cxnSpMkLst>
        </pc:cxnChg>
      </pc:sldChg>
      <pc:sldChg chg="addSp delSp modSp add mod">
        <pc:chgData name="Frank Geisler" userId="9fe15b62-9964-45bf-8bed-2b1c696cc21f" providerId="ADAL" clId="{89D9C3A5-47CE-4720-A07E-192AA9EE0F20}" dt="2022-06-02T13:23:19.308" v="517" actId="478"/>
        <pc:sldMkLst>
          <pc:docMk/>
          <pc:sldMk cId="65349552" sldId="276"/>
        </pc:sldMkLst>
        <pc:spChg chg="add del mod">
          <ac:chgData name="Frank Geisler" userId="9fe15b62-9964-45bf-8bed-2b1c696cc21f" providerId="ADAL" clId="{89D9C3A5-47CE-4720-A07E-192AA9EE0F20}" dt="2022-06-02T13:22:39.194" v="507" actId="478"/>
          <ac:spMkLst>
            <pc:docMk/>
            <pc:sldMk cId="65349552" sldId="276"/>
            <ac:spMk id="3" creationId="{0A0EFC60-A6F0-D250-FE84-D2F2E4139A81}"/>
          </ac:spMkLst>
        </pc:spChg>
        <pc:spChg chg="mod">
          <ac:chgData name="Frank Geisler" userId="9fe15b62-9964-45bf-8bed-2b1c696cc21f" providerId="ADAL" clId="{89D9C3A5-47CE-4720-A07E-192AA9EE0F20}" dt="2022-06-02T13:22:28.111" v="505"/>
          <ac:spMkLst>
            <pc:docMk/>
            <pc:sldMk cId="65349552" sldId="276"/>
            <ac:spMk id="5" creationId="{8B26F20F-94B5-B285-3FB8-EECDEB5EC19B}"/>
          </ac:spMkLst>
        </pc:spChg>
        <pc:spChg chg="add mod">
          <ac:chgData name="Frank Geisler" userId="9fe15b62-9964-45bf-8bed-2b1c696cc21f" providerId="ADAL" clId="{89D9C3A5-47CE-4720-A07E-192AA9EE0F20}" dt="2022-06-02T13:22:54.403" v="513" actId="15"/>
          <ac:spMkLst>
            <pc:docMk/>
            <pc:sldMk cId="65349552" sldId="276"/>
            <ac:spMk id="12" creationId="{FD0394A4-3CAA-1E0E-3198-3CE445B69045}"/>
          </ac:spMkLst>
        </pc:spChg>
        <pc:spChg chg="add del mod">
          <ac:chgData name="Frank Geisler" userId="9fe15b62-9964-45bf-8bed-2b1c696cc21f" providerId="ADAL" clId="{89D9C3A5-47CE-4720-A07E-192AA9EE0F20}" dt="2022-06-02T13:23:19.308" v="517" actId="478"/>
          <ac:spMkLst>
            <pc:docMk/>
            <pc:sldMk cId="65349552" sldId="276"/>
            <ac:spMk id="13" creationId="{51411CF2-735F-4892-686B-F16398DAC111}"/>
          </ac:spMkLst>
        </pc:spChg>
        <pc:spChg chg="del">
          <ac:chgData name="Frank Geisler" userId="9fe15b62-9964-45bf-8bed-2b1c696cc21f" providerId="ADAL" clId="{89D9C3A5-47CE-4720-A07E-192AA9EE0F20}" dt="2022-06-02T13:22:31.888" v="506" actId="478"/>
          <ac:spMkLst>
            <pc:docMk/>
            <pc:sldMk cId="65349552" sldId="276"/>
            <ac:spMk id="14" creationId="{4319D064-CC29-56C3-9AD2-D6DCB41D60EC}"/>
          </ac:spMkLst>
        </pc:spChg>
        <pc:spChg chg="del">
          <ac:chgData name="Frank Geisler" userId="9fe15b62-9964-45bf-8bed-2b1c696cc21f" providerId="ADAL" clId="{89D9C3A5-47CE-4720-A07E-192AA9EE0F20}" dt="2022-06-02T13:22:31.888" v="506" actId="478"/>
          <ac:spMkLst>
            <pc:docMk/>
            <pc:sldMk cId="65349552" sldId="276"/>
            <ac:spMk id="15" creationId="{20827D64-2297-DABD-3330-23E5456E86A5}"/>
          </ac:spMkLst>
        </pc:spChg>
        <pc:spChg chg="del">
          <ac:chgData name="Frank Geisler" userId="9fe15b62-9964-45bf-8bed-2b1c696cc21f" providerId="ADAL" clId="{89D9C3A5-47CE-4720-A07E-192AA9EE0F20}" dt="2022-06-02T13:22:31.888" v="506" actId="478"/>
          <ac:spMkLst>
            <pc:docMk/>
            <pc:sldMk cId="65349552" sldId="276"/>
            <ac:spMk id="16" creationId="{08313C1C-7BC4-7A93-D7A9-5585C832B942}"/>
          </ac:spMkLst>
        </pc:spChg>
        <pc:spChg chg="del">
          <ac:chgData name="Frank Geisler" userId="9fe15b62-9964-45bf-8bed-2b1c696cc21f" providerId="ADAL" clId="{89D9C3A5-47CE-4720-A07E-192AA9EE0F20}" dt="2022-06-02T13:22:31.888" v="506" actId="478"/>
          <ac:spMkLst>
            <pc:docMk/>
            <pc:sldMk cId="65349552" sldId="276"/>
            <ac:spMk id="18" creationId="{5BD38BD4-BB04-2CCE-980B-1B57D7DC4D03}"/>
          </ac:spMkLst>
        </pc:spChg>
        <pc:spChg chg="del">
          <ac:chgData name="Frank Geisler" userId="9fe15b62-9964-45bf-8bed-2b1c696cc21f" providerId="ADAL" clId="{89D9C3A5-47CE-4720-A07E-192AA9EE0F20}" dt="2022-06-02T13:22:31.888" v="506" actId="478"/>
          <ac:spMkLst>
            <pc:docMk/>
            <pc:sldMk cId="65349552" sldId="276"/>
            <ac:spMk id="20" creationId="{C5577E57-C228-56B1-8015-471BC27B0D3B}"/>
          </ac:spMkLst>
        </pc:spChg>
        <pc:spChg chg="add mod">
          <ac:chgData name="Frank Geisler" userId="9fe15b62-9964-45bf-8bed-2b1c696cc21f" providerId="ADAL" clId="{89D9C3A5-47CE-4720-A07E-192AA9EE0F20}" dt="2022-06-02T13:23:16.695" v="516" actId="1076"/>
          <ac:spMkLst>
            <pc:docMk/>
            <pc:sldMk cId="65349552" sldId="276"/>
            <ac:spMk id="21" creationId="{050FEC99-D364-0BE0-4C51-66B6BA448E59}"/>
          </ac:spMkLst>
        </pc:spChg>
        <pc:spChg chg="add mod">
          <ac:chgData name="Frank Geisler" userId="9fe15b62-9964-45bf-8bed-2b1c696cc21f" providerId="ADAL" clId="{89D9C3A5-47CE-4720-A07E-192AA9EE0F20}" dt="2022-06-02T13:23:16.695" v="516" actId="1076"/>
          <ac:spMkLst>
            <pc:docMk/>
            <pc:sldMk cId="65349552" sldId="276"/>
            <ac:spMk id="23" creationId="{4BD22967-F69A-21BD-FA9C-2112124EFB8C}"/>
          </ac:spMkLst>
        </pc:spChg>
        <pc:spChg chg="add mod">
          <ac:chgData name="Frank Geisler" userId="9fe15b62-9964-45bf-8bed-2b1c696cc21f" providerId="ADAL" clId="{89D9C3A5-47CE-4720-A07E-192AA9EE0F20}" dt="2022-06-02T13:23:16.695" v="516" actId="1076"/>
          <ac:spMkLst>
            <pc:docMk/>
            <pc:sldMk cId="65349552" sldId="276"/>
            <ac:spMk id="25" creationId="{63289A9E-280C-CF16-4CB6-0F7AD0EC4E4D}"/>
          </ac:spMkLst>
        </pc:spChg>
        <pc:spChg chg="add mod">
          <ac:chgData name="Frank Geisler" userId="9fe15b62-9964-45bf-8bed-2b1c696cc21f" providerId="ADAL" clId="{89D9C3A5-47CE-4720-A07E-192AA9EE0F20}" dt="2022-06-02T13:23:16.695" v="516" actId="1076"/>
          <ac:spMkLst>
            <pc:docMk/>
            <pc:sldMk cId="65349552" sldId="276"/>
            <ac:spMk id="27" creationId="{9263F1D3-9059-4F25-9831-21A2250558C1}"/>
          </ac:spMkLst>
        </pc:spChg>
        <pc:cxnChg chg="del">
          <ac:chgData name="Frank Geisler" userId="9fe15b62-9964-45bf-8bed-2b1c696cc21f" providerId="ADAL" clId="{89D9C3A5-47CE-4720-A07E-192AA9EE0F20}" dt="2022-06-02T13:22:31.888" v="506" actId="478"/>
          <ac:cxnSpMkLst>
            <pc:docMk/>
            <pc:sldMk cId="65349552" sldId="276"/>
            <ac:cxnSpMk id="17" creationId="{4A58C9C7-FBC8-316F-62DD-5FE1F4CEC3A3}"/>
          </ac:cxnSpMkLst>
        </pc:cxnChg>
        <pc:cxnChg chg="del">
          <ac:chgData name="Frank Geisler" userId="9fe15b62-9964-45bf-8bed-2b1c696cc21f" providerId="ADAL" clId="{89D9C3A5-47CE-4720-A07E-192AA9EE0F20}" dt="2022-06-02T13:22:31.888" v="506" actId="478"/>
          <ac:cxnSpMkLst>
            <pc:docMk/>
            <pc:sldMk cId="65349552" sldId="276"/>
            <ac:cxnSpMk id="19" creationId="{4E88024D-8ED7-44FC-782C-2F549F01C0CB}"/>
          </ac:cxnSpMkLst>
        </pc:cxnChg>
        <pc:cxnChg chg="add mod">
          <ac:chgData name="Frank Geisler" userId="9fe15b62-9964-45bf-8bed-2b1c696cc21f" providerId="ADAL" clId="{89D9C3A5-47CE-4720-A07E-192AA9EE0F20}" dt="2022-06-02T13:23:16.695" v="516" actId="1076"/>
          <ac:cxnSpMkLst>
            <pc:docMk/>
            <pc:sldMk cId="65349552" sldId="276"/>
            <ac:cxnSpMk id="22" creationId="{75BB78CD-431C-E12F-D527-2710319A41A8}"/>
          </ac:cxnSpMkLst>
        </pc:cxnChg>
        <pc:cxnChg chg="add mod">
          <ac:chgData name="Frank Geisler" userId="9fe15b62-9964-45bf-8bed-2b1c696cc21f" providerId="ADAL" clId="{89D9C3A5-47CE-4720-A07E-192AA9EE0F20}" dt="2022-06-02T13:23:16.695" v="516" actId="1076"/>
          <ac:cxnSpMkLst>
            <pc:docMk/>
            <pc:sldMk cId="65349552" sldId="276"/>
            <ac:cxnSpMk id="24" creationId="{5CBDCF5D-9CAE-6F19-9145-03A7303C0110}"/>
          </ac:cxnSpMkLst>
        </pc:cxnChg>
        <pc:cxnChg chg="add mod">
          <ac:chgData name="Frank Geisler" userId="9fe15b62-9964-45bf-8bed-2b1c696cc21f" providerId="ADAL" clId="{89D9C3A5-47CE-4720-A07E-192AA9EE0F20}" dt="2022-06-02T13:23:16.695" v="516" actId="1076"/>
          <ac:cxnSpMkLst>
            <pc:docMk/>
            <pc:sldMk cId="65349552" sldId="276"/>
            <ac:cxnSpMk id="26" creationId="{49125D2B-D1C6-A73D-A3D4-1F52F3BAE8BC}"/>
          </ac:cxnSpMkLst>
        </pc:cxnChg>
      </pc:sldChg>
      <pc:sldChg chg="new del">
        <pc:chgData name="Frank Geisler" userId="9fe15b62-9964-45bf-8bed-2b1c696cc21f" providerId="ADAL" clId="{89D9C3A5-47CE-4720-A07E-192AA9EE0F20}" dt="2022-06-02T13:23:36.924" v="519" actId="47"/>
        <pc:sldMkLst>
          <pc:docMk/>
          <pc:sldMk cId="323948267" sldId="277"/>
        </pc:sldMkLst>
      </pc:sldChg>
      <pc:sldChg chg="addSp delSp modSp add mod">
        <pc:chgData name="Frank Geisler" userId="9fe15b62-9964-45bf-8bed-2b1c696cc21f" providerId="ADAL" clId="{89D9C3A5-47CE-4720-A07E-192AA9EE0F20}" dt="2022-06-02T13:24:28.833" v="530" actId="1076"/>
        <pc:sldMkLst>
          <pc:docMk/>
          <pc:sldMk cId="1213625101" sldId="277"/>
        </pc:sldMkLst>
        <pc:spChg chg="add del mod">
          <ac:chgData name="Frank Geisler" userId="9fe15b62-9964-45bf-8bed-2b1c696cc21f" providerId="ADAL" clId="{89D9C3A5-47CE-4720-A07E-192AA9EE0F20}" dt="2022-06-02T13:24:08.832" v="525" actId="478"/>
          <ac:spMkLst>
            <pc:docMk/>
            <pc:sldMk cId="1213625101" sldId="277"/>
            <ac:spMk id="3" creationId="{4101BD0C-34D1-BEAB-0850-B473952A30B9}"/>
          </ac:spMkLst>
        </pc:spChg>
        <pc:spChg chg="mod">
          <ac:chgData name="Frank Geisler" userId="9fe15b62-9964-45bf-8bed-2b1c696cc21f" providerId="ADAL" clId="{89D9C3A5-47CE-4720-A07E-192AA9EE0F20}" dt="2022-06-02T13:23:59.264" v="523"/>
          <ac:spMkLst>
            <pc:docMk/>
            <pc:sldMk cId="1213625101" sldId="277"/>
            <ac:spMk id="5" creationId="{8B26F20F-94B5-B285-3FB8-EECDEB5EC19B}"/>
          </ac:spMkLst>
        </pc:spChg>
        <pc:spChg chg="add del mod">
          <ac:chgData name="Frank Geisler" userId="9fe15b62-9964-45bf-8bed-2b1c696cc21f" providerId="ADAL" clId="{89D9C3A5-47CE-4720-A07E-192AA9EE0F20}" dt="2022-06-02T13:24:20.154" v="528" actId="478"/>
          <ac:spMkLst>
            <pc:docMk/>
            <pc:sldMk cId="1213625101" sldId="277"/>
            <ac:spMk id="6" creationId="{0D587676-1AB1-550E-C53B-3774B65D2EE0}"/>
          </ac:spMkLst>
        </pc:spChg>
        <pc:spChg chg="del">
          <ac:chgData name="Frank Geisler" userId="9fe15b62-9964-45bf-8bed-2b1c696cc21f" providerId="ADAL" clId="{89D9C3A5-47CE-4720-A07E-192AA9EE0F20}" dt="2022-06-02T13:24:04.870" v="524" actId="478"/>
          <ac:spMkLst>
            <pc:docMk/>
            <pc:sldMk cId="1213625101" sldId="277"/>
            <ac:spMk id="12" creationId="{FD0394A4-3CAA-1E0E-3198-3CE445B69045}"/>
          </ac:spMkLst>
        </pc:spChg>
        <pc:spChg chg="add del mod">
          <ac:chgData name="Frank Geisler" userId="9fe15b62-9964-45bf-8bed-2b1c696cc21f" providerId="ADAL" clId="{89D9C3A5-47CE-4720-A07E-192AA9EE0F20}" dt="2022-06-02T13:24:18.102" v="527" actId="478"/>
          <ac:spMkLst>
            <pc:docMk/>
            <pc:sldMk cId="1213625101" sldId="277"/>
            <ac:spMk id="13" creationId="{D2C4B6F0-A2EF-17AA-C775-E04929484604}"/>
          </ac:spMkLst>
        </pc:spChg>
        <pc:spChg chg="add mod">
          <ac:chgData name="Frank Geisler" userId="9fe15b62-9964-45bf-8bed-2b1c696cc21f" providerId="ADAL" clId="{89D9C3A5-47CE-4720-A07E-192AA9EE0F20}" dt="2022-06-02T13:24:28.833" v="530" actId="1076"/>
          <ac:spMkLst>
            <pc:docMk/>
            <pc:sldMk cId="1213625101" sldId="277"/>
            <ac:spMk id="16" creationId="{1264DB55-D86F-26C6-7EBB-ABEF2EDB6799}"/>
          </ac:spMkLst>
        </pc:spChg>
        <pc:spChg chg="add mod">
          <ac:chgData name="Frank Geisler" userId="9fe15b62-9964-45bf-8bed-2b1c696cc21f" providerId="ADAL" clId="{89D9C3A5-47CE-4720-A07E-192AA9EE0F20}" dt="2022-06-02T13:24:28.833" v="530" actId="1076"/>
          <ac:spMkLst>
            <pc:docMk/>
            <pc:sldMk cId="1213625101" sldId="277"/>
            <ac:spMk id="18" creationId="{FAA4986A-F4EF-B332-7E68-9FCCF78A96B0}"/>
          </ac:spMkLst>
        </pc:spChg>
        <pc:spChg chg="del">
          <ac:chgData name="Frank Geisler" userId="9fe15b62-9964-45bf-8bed-2b1c696cc21f" providerId="ADAL" clId="{89D9C3A5-47CE-4720-A07E-192AA9EE0F20}" dt="2022-06-02T13:24:04.870" v="524" actId="478"/>
          <ac:spMkLst>
            <pc:docMk/>
            <pc:sldMk cId="1213625101" sldId="277"/>
            <ac:spMk id="21" creationId="{050FEC99-D364-0BE0-4C51-66B6BA448E59}"/>
          </ac:spMkLst>
        </pc:spChg>
        <pc:spChg chg="del">
          <ac:chgData name="Frank Geisler" userId="9fe15b62-9964-45bf-8bed-2b1c696cc21f" providerId="ADAL" clId="{89D9C3A5-47CE-4720-A07E-192AA9EE0F20}" dt="2022-06-02T13:24:04.870" v="524" actId="478"/>
          <ac:spMkLst>
            <pc:docMk/>
            <pc:sldMk cId="1213625101" sldId="277"/>
            <ac:spMk id="23" creationId="{4BD22967-F69A-21BD-FA9C-2112124EFB8C}"/>
          </ac:spMkLst>
        </pc:spChg>
        <pc:spChg chg="del">
          <ac:chgData name="Frank Geisler" userId="9fe15b62-9964-45bf-8bed-2b1c696cc21f" providerId="ADAL" clId="{89D9C3A5-47CE-4720-A07E-192AA9EE0F20}" dt="2022-06-02T13:24:04.870" v="524" actId="478"/>
          <ac:spMkLst>
            <pc:docMk/>
            <pc:sldMk cId="1213625101" sldId="277"/>
            <ac:spMk id="25" creationId="{63289A9E-280C-CF16-4CB6-0F7AD0EC4E4D}"/>
          </ac:spMkLst>
        </pc:spChg>
        <pc:spChg chg="del">
          <ac:chgData name="Frank Geisler" userId="9fe15b62-9964-45bf-8bed-2b1c696cc21f" providerId="ADAL" clId="{89D9C3A5-47CE-4720-A07E-192AA9EE0F20}" dt="2022-06-02T13:24:04.870" v="524" actId="478"/>
          <ac:spMkLst>
            <pc:docMk/>
            <pc:sldMk cId="1213625101" sldId="277"/>
            <ac:spMk id="27" creationId="{9263F1D3-9059-4F25-9831-21A2250558C1}"/>
          </ac:spMkLst>
        </pc:spChg>
        <pc:cxnChg chg="add mod">
          <ac:chgData name="Frank Geisler" userId="9fe15b62-9964-45bf-8bed-2b1c696cc21f" providerId="ADAL" clId="{89D9C3A5-47CE-4720-A07E-192AA9EE0F20}" dt="2022-06-02T13:24:28.833" v="530" actId="1076"/>
          <ac:cxnSpMkLst>
            <pc:docMk/>
            <pc:sldMk cId="1213625101" sldId="277"/>
            <ac:cxnSpMk id="17" creationId="{CCD070B4-AA7F-6595-B3D0-4BD9F203D9FD}"/>
          </ac:cxnSpMkLst>
        </pc:cxnChg>
        <pc:cxnChg chg="del">
          <ac:chgData name="Frank Geisler" userId="9fe15b62-9964-45bf-8bed-2b1c696cc21f" providerId="ADAL" clId="{89D9C3A5-47CE-4720-A07E-192AA9EE0F20}" dt="2022-06-02T13:24:04.870" v="524" actId="478"/>
          <ac:cxnSpMkLst>
            <pc:docMk/>
            <pc:sldMk cId="1213625101" sldId="277"/>
            <ac:cxnSpMk id="22" creationId="{75BB78CD-431C-E12F-D527-2710319A41A8}"/>
          </ac:cxnSpMkLst>
        </pc:cxnChg>
        <pc:cxnChg chg="del">
          <ac:chgData name="Frank Geisler" userId="9fe15b62-9964-45bf-8bed-2b1c696cc21f" providerId="ADAL" clId="{89D9C3A5-47CE-4720-A07E-192AA9EE0F20}" dt="2022-06-02T13:24:04.870" v="524" actId="478"/>
          <ac:cxnSpMkLst>
            <pc:docMk/>
            <pc:sldMk cId="1213625101" sldId="277"/>
            <ac:cxnSpMk id="24" creationId="{5CBDCF5D-9CAE-6F19-9145-03A7303C0110}"/>
          </ac:cxnSpMkLst>
        </pc:cxnChg>
        <pc:cxnChg chg="del">
          <ac:chgData name="Frank Geisler" userId="9fe15b62-9964-45bf-8bed-2b1c696cc21f" providerId="ADAL" clId="{89D9C3A5-47CE-4720-A07E-192AA9EE0F20}" dt="2022-06-02T13:24:04.870" v="524" actId="478"/>
          <ac:cxnSpMkLst>
            <pc:docMk/>
            <pc:sldMk cId="1213625101" sldId="277"/>
            <ac:cxnSpMk id="26" creationId="{49125D2B-D1C6-A73D-A3D4-1F52F3BAE8BC}"/>
          </ac:cxnSpMkLst>
        </pc:cxnChg>
      </pc:sldChg>
      <pc:sldChg chg="new del">
        <pc:chgData name="Frank Geisler" userId="9fe15b62-9964-45bf-8bed-2b1c696cc21f" providerId="ADAL" clId="{89D9C3A5-47CE-4720-A07E-192AA9EE0F20}" dt="2022-06-02T13:23:46.770" v="521" actId="47"/>
        <pc:sldMkLst>
          <pc:docMk/>
          <pc:sldMk cId="4051377852" sldId="277"/>
        </pc:sldMkLst>
      </pc:sldChg>
      <pc:sldChg chg="new del">
        <pc:chgData name="Frank Geisler" userId="9fe15b62-9964-45bf-8bed-2b1c696cc21f" providerId="ADAL" clId="{89D9C3A5-47CE-4720-A07E-192AA9EE0F20}" dt="2022-06-02T13:24:35.562" v="532" actId="2696"/>
        <pc:sldMkLst>
          <pc:docMk/>
          <pc:sldMk cId="1957768569" sldId="278"/>
        </pc:sldMkLst>
      </pc:sldChg>
      <pc:sldChg chg="addSp delSp modSp add mod">
        <pc:chgData name="Frank Geisler" userId="9fe15b62-9964-45bf-8bed-2b1c696cc21f" providerId="ADAL" clId="{89D9C3A5-47CE-4720-A07E-192AA9EE0F20}" dt="2022-06-02T13:27:08.662" v="652" actId="20577"/>
        <pc:sldMkLst>
          <pc:docMk/>
          <pc:sldMk cId="3052727004" sldId="278"/>
        </pc:sldMkLst>
        <pc:spChg chg="mod">
          <ac:chgData name="Frank Geisler" userId="9fe15b62-9964-45bf-8bed-2b1c696cc21f" providerId="ADAL" clId="{89D9C3A5-47CE-4720-A07E-192AA9EE0F20}" dt="2022-06-02T13:24:50" v="534"/>
          <ac:spMkLst>
            <pc:docMk/>
            <pc:sldMk cId="3052727004" sldId="278"/>
            <ac:spMk id="5" creationId="{8B26F20F-94B5-B285-3FB8-EECDEB5EC19B}"/>
          </ac:spMkLst>
        </pc:spChg>
        <pc:spChg chg="add mod">
          <ac:chgData name="Frank Geisler" userId="9fe15b62-9964-45bf-8bed-2b1c696cc21f" providerId="ADAL" clId="{89D9C3A5-47CE-4720-A07E-192AA9EE0F20}" dt="2022-06-02T13:27:08.662" v="652" actId="20577"/>
          <ac:spMkLst>
            <pc:docMk/>
            <pc:sldMk cId="3052727004" sldId="278"/>
            <ac:spMk id="11" creationId="{6D566940-69CC-C6BC-F901-E2E18F814497}"/>
          </ac:spMkLst>
        </pc:spChg>
        <pc:spChg chg="mod">
          <ac:chgData name="Frank Geisler" userId="9fe15b62-9964-45bf-8bed-2b1c696cc21f" providerId="ADAL" clId="{89D9C3A5-47CE-4720-A07E-192AA9EE0F20}" dt="2022-06-02T13:25:22.353" v="542"/>
          <ac:spMkLst>
            <pc:docMk/>
            <pc:sldMk cId="3052727004" sldId="278"/>
            <ac:spMk id="12" creationId="{FD0394A4-3CAA-1E0E-3198-3CE445B69045}"/>
          </ac:spMkLst>
        </pc:spChg>
        <pc:spChg chg="del">
          <ac:chgData name="Frank Geisler" userId="9fe15b62-9964-45bf-8bed-2b1c696cc21f" providerId="ADAL" clId="{89D9C3A5-47CE-4720-A07E-192AA9EE0F20}" dt="2022-06-02T13:25:26.803" v="543" actId="478"/>
          <ac:spMkLst>
            <pc:docMk/>
            <pc:sldMk cId="3052727004" sldId="278"/>
            <ac:spMk id="21" creationId="{050FEC99-D364-0BE0-4C51-66B6BA448E59}"/>
          </ac:spMkLst>
        </pc:spChg>
        <pc:spChg chg="del">
          <ac:chgData name="Frank Geisler" userId="9fe15b62-9964-45bf-8bed-2b1c696cc21f" providerId="ADAL" clId="{89D9C3A5-47CE-4720-A07E-192AA9EE0F20}" dt="2022-06-02T13:25:26.803" v="543" actId="478"/>
          <ac:spMkLst>
            <pc:docMk/>
            <pc:sldMk cId="3052727004" sldId="278"/>
            <ac:spMk id="23" creationId="{4BD22967-F69A-21BD-FA9C-2112124EFB8C}"/>
          </ac:spMkLst>
        </pc:spChg>
        <pc:spChg chg="del">
          <ac:chgData name="Frank Geisler" userId="9fe15b62-9964-45bf-8bed-2b1c696cc21f" providerId="ADAL" clId="{89D9C3A5-47CE-4720-A07E-192AA9EE0F20}" dt="2022-06-02T13:25:26.803" v="543" actId="478"/>
          <ac:spMkLst>
            <pc:docMk/>
            <pc:sldMk cId="3052727004" sldId="278"/>
            <ac:spMk id="25" creationId="{63289A9E-280C-CF16-4CB6-0F7AD0EC4E4D}"/>
          </ac:spMkLst>
        </pc:spChg>
        <pc:spChg chg="del">
          <ac:chgData name="Frank Geisler" userId="9fe15b62-9964-45bf-8bed-2b1c696cc21f" providerId="ADAL" clId="{89D9C3A5-47CE-4720-A07E-192AA9EE0F20}" dt="2022-06-02T13:25:26.803" v="543" actId="478"/>
          <ac:spMkLst>
            <pc:docMk/>
            <pc:sldMk cId="3052727004" sldId="278"/>
            <ac:spMk id="27" creationId="{9263F1D3-9059-4F25-9831-21A2250558C1}"/>
          </ac:spMkLst>
        </pc:spChg>
        <pc:cxnChg chg="del">
          <ac:chgData name="Frank Geisler" userId="9fe15b62-9964-45bf-8bed-2b1c696cc21f" providerId="ADAL" clId="{89D9C3A5-47CE-4720-A07E-192AA9EE0F20}" dt="2022-06-02T13:25:26.803" v="543" actId="478"/>
          <ac:cxnSpMkLst>
            <pc:docMk/>
            <pc:sldMk cId="3052727004" sldId="278"/>
            <ac:cxnSpMk id="22" creationId="{75BB78CD-431C-E12F-D527-2710319A41A8}"/>
          </ac:cxnSpMkLst>
        </pc:cxnChg>
        <pc:cxnChg chg="del">
          <ac:chgData name="Frank Geisler" userId="9fe15b62-9964-45bf-8bed-2b1c696cc21f" providerId="ADAL" clId="{89D9C3A5-47CE-4720-A07E-192AA9EE0F20}" dt="2022-06-02T13:25:26.803" v="543" actId="478"/>
          <ac:cxnSpMkLst>
            <pc:docMk/>
            <pc:sldMk cId="3052727004" sldId="278"/>
            <ac:cxnSpMk id="24" creationId="{5CBDCF5D-9CAE-6F19-9145-03A7303C0110}"/>
          </ac:cxnSpMkLst>
        </pc:cxnChg>
        <pc:cxnChg chg="del">
          <ac:chgData name="Frank Geisler" userId="9fe15b62-9964-45bf-8bed-2b1c696cc21f" providerId="ADAL" clId="{89D9C3A5-47CE-4720-A07E-192AA9EE0F20}" dt="2022-06-02T13:25:26.803" v="543" actId="478"/>
          <ac:cxnSpMkLst>
            <pc:docMk/>
            <pc:sldMk cId="3052727004" sldId="278"/>
            <ac:cxnSpMk id="26" creationId="{49125D2B-D1C6-A73D-A3D4-1F52F3BAE8BC}"/>
          </ac:cxnSpMkLst>
        </pc:cxnChg>
      </pc:sldChg>
      <pc:sldChg chg="addSp delSp modSp add mod">
        <pc:chgData name="Frank Geisler" userId="9fe15b62-9964-45bf-8bed-2b1c696cc21f" providerId="ADAL" clId="{89D9C3A5-47CE-4720-A07E-192AA9EE0F20}" dt="2022-06-02T13:27:45.544" v="658" actId="1076"/>
        <pc:sldMkLst>
          <pc:docMk/>
          <pc:sldMk cId="1507464877" sldId="279"/>
        </pc:sldMkLst>
        <pc:spChg chg="mod">
          <ac:chgData name="Frank Geisler" userId="9fe15b62-9964-45bf-8bed-2b1c696cc21f" providerId="ADAL" clId="{89D9C3A5-47CE-4720-A07E-192AA9EE0F20}" dt="2022-06-02T13:27:26.767" v="654"/>
          <ac:spMkLst>
            <pc:docMk/>
            <pc:sldMk cId="1507464877" sldId="279"/>
            <ac:spMk id="5" creationId="{8B26F20F-94B5-B285-3FB8-EECDEB5EC19B}"/>
          </ac:spMkLst>
        </pc:spChg>
        <pc:spChg chg="add mod">
          <ac:chgData name="Frank Geisler" userId="9fe15b62-9964-45bf-8bed-2b1c696cc21f" providerId="ADAL" clId="{89D9C3A5-47CE-4720-A07E-192AA9EE0F20}" dt="2022-06-02T13:27:45.544" v="658" actId="1076"/>
          <ac:spMkLst>
            <pc:docMk/>
            <pc:sldMk cId="1507464877" sldId="279"/>
            <ac:spMk id="6" creationId="{94698413-CF5B-2A98-FF56-6A9FE8D9771A}"/>
          </ac:spMkLst>
        </pc:spChg>
        <pc:spChg chg="add mod">
          <ac:chgData name="Frank Geisler" userId="9fe15b62-9964-45bf-8bed-2b1c696cc21f" providerId="ADAL" clId="{89D9C3A5-47CE-4720-A07E-192AA9EE0F20}" dt="2022-06-02T13:27:45.544" v="658" actId="1076"/>
          <ac:spMkLst>
            <pc:docMk/>
            <pc:sldMk cId="1507464877" sldId="279"/>
            <ac:spMk id="8" creationId="{CC094171-A761-03FE-A746-6EC273B22966}"/>
          </ac:spMkLst>
        </pc:spChg>
        <pc:spChg chg="add mod">
          <ac:chgData name="Frank Geisler" userId="9fe15b62-9964-45bf-8bed-2b1c696cc21f" providerId="ADAL" clId="{89D9C3A5-47CE-4720-A07E-192AA9EE0F20}" dt="2022-06-02T13:27:45.544" v="658" actId="1076"/>
          <ac:spMkLst>
            <pc:docMk/>
            <pc:sldMk cId="1507464877" sldId="279"/>
            <ac:spMk id="10" creationId="{1C57E7F9-7BE2-8774-60E9-42B9668F7662}"/>
          </ac:spMkLst>
        </pc:spChg>
        <pc:spChg chg="del">
          <ac:chgData name="Frank Geisler" userId="9fe15b62-9964-45bf-8bed-2b1c696cc21f" providerId="ADAL" clId="{89D9C3A5-47CE-4720-A07E-192AA9EE0F20}" dt="2022-06-02T13:27:35.166" v="656" actId="478"/>
          <ac:spMkLst>
            <pc:docMk/>
            <pc:sldMk cId="1507464877" sldId="279"/>
            <ac:spMk id="11" creationId="{6D566940-69CC-C6BC-F901-E2E18F814497}"/>
          </ac:spMkLst>
        </pc:spChg>
        <pc:spChg chg="mod">
          <ac:chgData name="Frank Geisler" userId="9fe15b62-9964-45bf-8bed-2b1c696cc21f" providerId="ADAL" clId="{89D9C3A5-47CE-4720-A07E-192AA9EE0F20}" dt="2022-06-02T13:27:32.780" v="655"/>
          <ac:spMkLst>
            <pc:docMk/>
            <pc:sldMk cId="1507464877" sldId="279"/>
            <ac:spMk id="12" creationId="{FD0394A4-3CAA-1E0E-3198-3CE445B69045}"/>
          </ac:spMkLst>
        </pc:spChg>
        <pc:cxnChg chg="add mod">
          <ac:chgData name="Frank Geisler" userId="9fe15b62-9964-45bf-8bed-2b1c696cc21f" providerId="ADAL" clId="{89D9C3A5-47CE-4720-A07E-192AA9EE0F20}" dt="2022-06-02T13:27:45.544" v="658" actId="1076"/>
          <ac:cxnSpMkLst>
            <pc:docMk/>
            <pc:sldMk cId="1507464877" sldId="279"/>
            <ac:cxnSpMk id="7" creationId="{7D7C20E2-435A-03FB-1749-68235B9142B7}"/>
          </ac:cxnSpMkLst>
        </pc:cxnChg>
        <pc:cxnChg chg="add mod">
          <ac:chgData name="Frank Geisler" userId="9fe15b62-9964-45bf-8bed-2b1c696cc21f" providerId="ADAL" clId="{89D9C3A5-47CE-4720-A07E-192AA9EE0F20}" dt="2022-06-02T13:27:45.544" v="658" actId="1076"/>
          <ac:cxnSpMkLst>
            <pc:docMk/>
            <pc:sldMk cId="1507464877" sldId="279"/>
            <ac:cxnSpMk id="9" creationId="{E9FCA204-15BC-308C-FBDF-5CBFA47E7E6B}"/>
          </ac:cxnSpMkLst>
        </pc:cxnChg>
      </pc:sldChg>
      <pc:sldChg chg="addSp delSp modSp add mod">
        <pc:chgData name="Frank Geisler" userId="9fe15b62-9964-45bf-8bed-2b1c696cc21f" providerId="ADAL" clId="{89D9C3A5-47CE-4720-A07E-192AA9EE0F20}" dt="2022-06-02T13:30:03.858" v="748" actId="20577"/>
        <pc:sldMkLst>
          <pc:docMk/>
          <pc:sldMk cId="95006009" sldId="280"/>
        </pc:sldMkLst>
        <pc:spChg chg="mod">
          <ac:chgData name="Frank Geisler" userId="9fe15b62-9964-45bf-8bed-2b1c696cc21f" providerId="ADAL" clId="{89D9C3A5-47CE-4720-A07E-192AA9EE0F20}" dt="2022-06-02T13:28:11.799" v="660"/>
          <ac:spMkLst>
            <pc:docMk/>
            <pc:sldMk cId="95006009" sldId="280"/>
            <ac:spMk id="5" creationId="{8B26F20F-94B5-B285-3FB8-EECDEB5EC19B}"/>
          </ac:spMkLst>
        </pc:spChg>
        <pc:spChg chg="add mod">
          <ac:chgData name="Frank Geisler" userId="9fe15b62-9964-45bf-8bed-2b1c696cc21f" providerId="ADAL" clId="{89D9C3A5-47CE-4720-A07E-192AA9EE0F20}" dt="2022-06-02T13:30:03.858" v="748" actId="20577"/>
          <ac:spMkLst>
            <pc:docMk/>
            <pc:sldMk cId="95006009" sldId="280"/>
            <ac:spMk id="6" creationId="{B7B31AA2-445B-57FE-602D-447D61147D9D}"/>
          </ac:spMkLst>
        </pc:spChg>
        <pc:spChg chg="add mod">
          <ac:chgData name="Frank Geisler" userId="9fe15b62-9964-45bf-8bed-2b1c696cc21f" providerId="ADAL" clId="{89D9C3A5-47CE-4720-A07E-192AA9EE0F20}" dt="2022-06-02T13:29:01.366" v="683" actId="1076"/>
          <ac:spMkLst>
            <pc:docMk/>
            <pc:sldMk cId="95006009" sldId="280"/>
            <ac:spMk id="8" creationId="{0097658D-53DE-C2E0-4F2D-1922DB0A9EA2}"/>
          </ac:spMkLst>
        </pc:spChg>
        <pc:spChg chg="add mod">
          <ac:chgData name="Frank Geisler" userId="9fe15b62-9964-45bf-8bed-2b1c696cc21f" providerId="ADAL" clId="{89D9C3A5-47CE-4720-A07E-192AA9EE0F20}" dt="2022-06-02T13:29:10.818" v="686" actId="1076"/>
          <ac:spMkLst>
            <pc:docMk/>
            <pc:sldMk cId="95006009" sldId="280"/>
            <ac:spMk id="9" creationId="{B3835E8B-82EA-CB92-CE5C-88932D09A08C}"/>
          </ac:spMkLst>
        </pc:spChg>
        <pc:spChg chg="del">
          <ac:chgData name="Frank Geisler" userId="9fe15b62-9964-45bf-8bed-2b1c696cc21f" providerId="ADAL" clId="{89D9C3A5-47CE-4720-A07E-192AA9EE0F20}" dt="2022-06-02T13:28:20.946" v="662" actId="478"/>
          <ac:spMkLst>
            <pc:docMk/>
            <pc:sldMk cId="95006009" sldId="280"/>
            <ac:spMk id="11" creationId="{6D566940-69CC-C6BC-F901-E2E18F814497}"/>
          </ac:spMkLst>
        </pc:spChg>
        <pc:spChg chg="mod">
          <ac:chgData name="Frank Geisler" userId="9fe15b62-9964-45bf-8bed-2b1c696cc21f" providerId="ADAL" clId="{89D9C3A5-47CE-4720-A07E-192AA9EE0F20}" dt="2022-06-02T13:28:18.766" v="661"/>
          <ac:spMkLst>
            <pc:docMk/>
            <pc:sldMk cId="95006009" sldId="280"/>
            <ac:spMk id="12" creationId="{FD0394A4-3CAA-1E0E-3198-3CE445B69045}"/>
          </ac:spMkLst>
        </pc:spChg>
        <pc:spChg chg="add mod">
          <ac:chgData name="Frank Geisler" userId="9fe15b62-9964-45bf-8bed-2b1c696cc21f" providerId="ADAL" clId="{89D9C3A5-47CE-4720-A07E-192AA9EE0F20}" dt="2022-06-02T13:29:07.187" v="685" actId="1076"/>
          <ac:spMkLst>
            <pc:docMk/>
            <pc:sldMk cId="95006009" sldId="280"/>
            <ac:spMk id="14" creationId="{9A1196AF-40A3-3599-3793-78D0B3444966}"/>
          </ac:spMkLst>
        </pc:spChg>
        <pc:cxnChg chg="add mod">
          <ac:chgData name="Frank Geisler" userId="9fe15b62-9964-45bf-8bed-2b1c696cc21f" providerId="ADAL" clId="{89D9C3A5-47CE-4720-A07E-192AA9EE0F20}" dt="2022-06-02T13:29:01.366" v="683" actId="1076"/>
          <ac:cxnSpMkLst>
            <pc:docMk/>
            <pc:sldMk cId="95006009" sldId="280"/>
            <ac:cxnSpMk id="7" creationId="{EF76471C-0753-06A5-7254-82AF02647A1B}"/>
          </ac:cxnSpMkLst>
        </pc:cxnChg>
        <pc:cxnChg chg="add mod">
          <ac:chgData name="Frank Geisler" userId="9fe15b62-9964-45bf-8bed-2b1c696cc21f" providerId="ADAL" clId="{89D9C3A5-47CE-4720-A07E-192AA9EE0F20}" dt="2022-06-02T13:29:10.818" v="686" actId="1076"/>
          <ac:cxnSpMkLst>
            <pc:docMk/>
            <pc:sldMk cId="95006009" sldId="280"/>
            <ac:cxnSpMk id="10" creationId="{A9810E64-E13A-C3DC-DD84-2B8B8372008C}"/>
          </ac:cxnSpMkLst>
        </pc:cxnChg>
        <pc:cxnChg chg="add mod">
          <ac:chgData name="Frank Geisler" userId="9fe15b62-9964-45bf-8bed-2b1c696cc21f" providerId="ADAL" clId="{89D9C3A5-47CE-4720-A07E-192AA9EE0F20}" dt="2022-06-02T13:29:07.187" v="685" actId="1076"/>
          <ac:cxnSpMkLst>
            <pc:docMk/>
            <pc:sldMk cId="95006009" sldId="280"/>
            <ac:cxnSpMk id="13" creationId="{CDBF15AD-F5EE-60FE-643D-C35ABC2803F8}"/>
          </ac:cxnSpMkLst>
        </pc:cxnChg>
      </pc:sldChg>
      <pc:sldChg chg="addSp delSp modSp add mod">
        <pc:chgData name="Frank Geisler" userId="9fe15b62-9964-45bf-8bed-2b1c696cc21f" providerId="ADAL" clId="{89D9C3A5-47CE-4720-A07E-192AA9EE0F20}" dt="2022-06-02T13:30:49.584" v="756" actId="14100"/>
        <pc:sldMkLst>
          <pc:docMk/>
          <pc:sldMk cId="3018805007" sldId="281"/>
        </pc:sldMkLst>
        <pc:spChg chg="mod">
          <ac:chgData name="Frank Geisler" userId="9fe15b62-9964-45bf-8bed-2b1c696cc21f" providerId="ADAL" clId="{89D9C3A5-47CE-4720-A07E-192AA9EE0F20}" dt="2022-06-02T13:30:28.002" v="750"/>
          <ac:spMkLst>
            <pc:docMk/>
            <pc:sldMk cId="3018805007" sldId="281"/>
            <ac:spMk id="5" creationId="{8B26F20F-94B5-B285-3FB8-EECDEB5EC19B}"/>
          </ac:spMkLst>
        </pc:spChg>
        <pc:spChg chg="del">
          <ac:chgData name="Frank Geisler" userId="9fe15b62-9964-45bf-8bed-2b1c696cc21f" providerId="ADAL" clId="{89D9C3A5-47CE-4720-A07E-192AA9EE0F20}" dt="2022-06-02T13:30:39.088" v="752" actId="478"/>
          <ac:spMkLst>
            <pc:docMk/>
            <pc:sldMk cId="3018805007" sldId="281"/>
            <ac:spMk id="6" creationId="{B7B31AA2-445B-57FE-602D-447D61147D9D}"/>
          </ac:spMkLst>
        </pc:spChg>
        <pc:spChg chg="del">
          <ac:chgData name="Frank Geisler" userId="9fe15b62-9964-45bf-8bed-2b1c696cc21f" providerId="ADAL" clId="{89D9C3A5-47CE-4720-A07E-192AA9EE0F20}" dt="2022-06-02T13:30:39.088" v="752" actId="478"/>
          <ac:spMkLst>
            <pc:docMk/>
            <pc:sldMk cId="3018805007" sldId="281"/>
            <ac:spMk id="8" creationId="{0097658D-53DE-C2E0-4F2D-1922DB0A9EA2}"/>
          </ac:spMkLst>
        </pc:spChg>
        <pc:spChg chg="del">
          <ac:chgData name="Frank Geisler" userId="9fe15b62-9964-45bf-8bed-2b1c696cc21f" providerId="ADAL" clId="{89D9C3A5-47CE-4720-A07E-192AA9EE0F20}" dt="2022-06-02T13:30:39.088" v="752" actId="478"/>
          <ac:spMkLst>
            <pc:docMk/>
            <pc:sldMk cId="3018805007" sldId="281"/>
            <ac:spMk id="9" creationId="{B3835E8B-82EA-CB92-CE5C-88932D09A08C}"/>
          </ac:spMkLst>
        </pc:spChg>
        <pc:spChg chg="mod">
          <ac:chgData name="Frank Geisler" userId="9fe15b62-9964-45bf-8bed-2b1c696cc21f" providerId="ADAL" clId="{89D9C3A5-47CE-4720-A07E-192AA9EE0F20}" dt="2022-06-02T13:30:34.693" v="751"/>
          <ac:spMkLst>
            <pc:docMk/>
            <pc:sldMk cId="3018805007" sldId="281"/>
            <ac:spMk id="12" creationId="{FD0394A4-3CAA-1E0E-3198-3CE445B69045}"/>
          </ac:spMkLst>
        </pc:spChg>
        <pc:spChg chg="del">
          <ac:chgData name="Frank Geisler" userId="9fe15b62-9964-45bf-8bed-2b1c696cc21f" providerId="ADAL" clId="{89D9C3A5-47CE-4720-A07E-192AA9EE0F20}" dt="2022-06-02T13:30:39.088" v="752" actId="478"/>
          <ac:spMkLst>
            <pc:docMk/>
            <pc:sldMk cId="3018805007" sldId="281"/>
            <ac:spMk id="14" creationId="{9A1196AF-40A3-3599-3793-78D0B3444966}"/>
          </ac:spMkLst>
        </pc:spChg>
        <pc:picChg chg="add mod">
          <ac:chgData name="Frank Geisler" userId="9fe15b62-9964-45bf-8bed-2b1c696cc21f" providerId="ADAL" clId="{89D9C3A5-47CE-4720-A07E-192AA9EE0F20}" dt="2022-06-02T13:30:49.584" v="756" actId="14100"/>
          <ac:picMkLst>
            <pc:docMk/>
            <pc:sldMk cId="3018805007" sldId="281"/>
            <ac:picMk id="11" creationId="{7F5212F7-40E0-F8DD-109D-8E712960E8E9}"/>
          </ac:picMkLst>
        </pc:picChg>
        <pc:cxnChg chg="del">
          <ac:chgData name="Frank Geisler" userId="9fe15b62-9964-45bf-8bed-2b1c696cc21f" providerId="ADAL" clId="{89D9C3A5-47CE-4720-A07E-192AA9EE0F20}" dt="2022-06-02T13:30:39.088" v="752" actId="478"/>
          <ac:cxnSpMkLst>
            <pc:docMk/>
            <pc:sldMk cId="3018805007" sldId="281"/>
            <ac:cxnSpMk id="7" creationId="{EF76471C-0753-06A5-7254-82AF02647A1B}"/>
          </ac:cxnSpMkLst>
        </pc:cxnChg>
        <pc:cxnChg chg="del">
          <ac:chgData name="Frank Geisler" userId="9fe15b62-9964-45bf-8bed-2b1c696cc21f" providerId="ADAL" clId="{89D9C3A5-47CE-4720-A07E-192AA9EE0F20}" dt="2022-06-02T13:30:39.088" v="752" actId="478"/>
          <ac:cxnSpMkLst>
            <pc:docMk/>
            <pc:sldMk cId="3018805007" sldId="281"/>
            <ac:cxnSpMk id="10" creationId="{A9810E64-E13A-C3DC-DD84-2B8B8372008C}"/>
          </ac:cxnSpMkLst>
        </pc:cxnChg>
        <pc:cxnChg chg="del">
          <ac:chgData name="Frank Geisler" userId="9fe15b62-9964-45bf-8bed-2b1c696cc21f" providerId="ADAL" clId="{89D9C3A5-47CE-4720-A07E-192AA9EE0F20}" dt="2022-06-02T13:30:39.088" v="752" actId="478"/>
          <ac:cxnSpMkLst>
            <pc:docMk/>
            <pc:sldMk cId="3018805007" sldId="281"/>
            <ac:cxnSpMk id="13" creationId="{CDBF15AD-F5EE-60FE-643D-C35ABC2803F8}"/>
          </ac:cxnSpMkLst>
        </pc:cxnChg>
      </pc:sldChg>
      <pc:sldChg chg="addSp delSp modSp add mod">
        <pc:chgData name="Frank Geisler" userId="9fe15b62-9964-45bf-8bed-2b1c696cc21f" providerId="ADAL" clId="{89D9C3A5-47CE-4720-A07E-192AA9EE0F20}" dt="2022-06-02T13:31:26.795" v="762" actId="1076"/>
        <pc:sldMkLst>
          <pc:docMk/>
          <pc:sldMk cId="1226773848" sldId="282"/>
        </pc:sldMkLst>
        <pc:spChg chg="add del mod">
          <ac:chgData name="Frank Geisler" userId="9fe15b62-9964-45bf-8bed-2b1c696cc21f" providerId="ADAL" clId="{89D9C3A5-47CE-4720-A07E-192AA9EE0F20}" dt="2022-06-02T13:31:15.502" v="760" actId="478"/>
          <ac:spMkLst>
            <pc:docMk/>
            <pc:sldMk cId="1226773848" sldId="282"/>
            <ac:spMk id="3" creationId="{ADE5D760-E0DF-1E20-F564-7F02D0AACA8D}"/>
          </ac:spMkLst>
        </pc:spChg>
        <pc:spChg chg="mod">
          <ac:chgData name="Frank Geisler" userId="9fe15b62-9964-45bf-8bed-2b1c696cc21f" providerId="ADAL" clId="{89D9C3A5-47CE-4720-A07E-192AA9EE0F20}" dt="2022-06-02T13:31:06.316" v="758"/>
          <ac:spMkLst>
            <pc:docMk/>
            <pc:sldMk cId="1226773848" sldId="282"/>
            <ac:spMk id="5" creationId="{8B26F20F-94B5-B285-3FB8-EECDEB5EC19B}"/>
          </ac:spMkLst>
        </pc:spChg>
        <pc:spChg chg="del">
          <ac:chgData name="Frank Geisler" userId="9fe15b62-9964-45bf-8bed-2b1c696cc21f" providerId="ADAL" clId="{89D9C3A5-47CE-4720-A07E-192AA9EE0F20}" dt="2022-06-02T13:31:12.435" v="759" actId="478"/>
          <ac:spMkLst>
            <pc:docMk/>
            <pc:sldMk cId="1226773848" sldId="282"/>
            <ac:spMk id="6" creationId="{B7B31AA2-445B-57FE-602D-447D61147D9D}"/>
          </ac:spMkLst>
        </pc:spChg>
        <pc:spChg chg="del">
          <ac:chgData name="Frank Geisler" userId="9fe15b62-9964-45bf-8bed-2b1c696cc21f" providerId="ADAL" clId="{89D9C3A5-47CE-4720-A07E-192AA9EE0F20}" dt="2022-06-02T13:31:12.435" v="759" actId="478"/>
          <ac:spMkLst>
            <pc:docMk/>
            <pc:sldMk cId="1226773848" sldId="282"/>
            <ac:spMk id="8" creationId="{0097658D-53DE-C2E0-4F2D-1922DB0A9EA2}"/>
          </ac:spMkLst>
        </pc:spChg>
        <pc:spChg chg="del">
          <ac:chgData name="Frank Geisler" userId="9fe15b62-9964-45bf-8bed-2b1c696cc21f" providerId="ADAL" clId="{89D9C3A5-47CE-4720-A07E-192AA9EE0F20}" dt="2022-06-02T13:31:12.435" v="759" actId="478"/>
          <ac:spMkLst>
            <pc:docMk/>
            <pc:sldMk cId="1226773848" sldId="282"/>
            <ac:spMk id="9" creationId="{B3835E8B-82EA-CB92-CE5C-88932D09A08C}"/>
          </ac:spMkLst>
        </pc:spChg>
        <pc:spChg chg="del">
          <ac:chgData name="Frank Geisler" userId="9fe15b62-9964-45bf-8bed-2b1c696cc21f" providerId="ADAL" clId="{89D9C3A5-47CE-4720-A07E-192AA9EE0F20}" dt="2022-06-02T13:31:12.435" v="759" actId="478"/>
          <ac:spMkLst>
            <pc:docMk/>
            <pc:sldMk cId="1226773848" sldId="282"/>
            <ac:spMk id="12" creationId="{FD0394A4-3CAA-1E0E-3198-3CE445B69045}"/>
          </ac:spMkLst>
        </pc:spChg>
        <pc:spChg chg="del">
          <ac:chgData name="Frank Geisler" userId="9fe15b62-9964-45bf-8bed-2b1c696cc21f" providerId="ADAL" clId="{89D9C3A5-47CE-4720-A07E-192AA9EE0F20}" dt="2022-06-02T13:31:12.435" v="759" actId="478"/>
          <ac:spMkLst>
            <pc:docMk/>
            <pc:sldMk cId="1226773848" sldId="282"/>
            <ac:spMk id="14" creationId="{9A1196AF-40A3-3599-3793-78D0B3444966}"/>
          </ac:spMkLst>
        </pc:spChg>
        <pc:spChg chg="add mod">
          <ac:chgData name="Frank Geisler" userId="9fe15b62-9964-45bf-8bed-2b1c696cc21f" providerId="ADAL" clId="{89D9C3A5-47CE-4720-A07E-192AA9EE0F20}" dt="2022-06-02T13:31:26.795" v="762" actId="1076"/>
          <ac:spMkLst>
            <pc:docMk/>
            <pc:sldMk cId="1226773848" sldId="282"/>
            <ac:spMk id="15" creationId="{B2C1F798-F918-8823-3F25-F5BAAE1AB4DF}"/>
          </ac:spMkLst>
        </pc:spChg>
        <pc:spChg chg="add mod">
          <ac:chgData name="Frank Geisler" userId="9fe15b62-9964-45bf-8bed-2b1c696cc21f" providerId="ADAL" clId="{89D9C3A5-47CE-4720-A07E-192AA9EE0F20}" dt="2022-06-02T13:31:26.795" v="762" actId="1076"/>
          <ac:spMkLst>
            <pc:docMk/>
            <pc:sldMk cId="1226773848" sldId="282"/>
            <ac:spMk id="17" creationId="{1B3D7F04-68C8-A7E8-D9FD-2032CBA56D29}"/>
          </ac:spMkLst>
        </pc:spChg>
        <pc:spChg chg="add mod">
          <ac:chgData name="Frank Geisler" userId="9fe15b62-9964-45bf-8bed-2b1c696cc21f" providerId="ADAL" clId="{89D9C3A5-47CE-4720-A07E-192AA9EE0F20}" dt="2022-06-02T13:31:26.795" v="762" actId="1076"/>
          <ac:spMkLst>
            <pc:docMk/>
            <pc:sldMk cId="1226773848" sldId="282"/>
            <ac:spMk id="19" creationId="{D6CF2F7A-4CFC-640F-DEC7-3A163DA94397}"/>
          </ac:spMkLst>
        </pc:spChg>
        <pc:spChg chg="add mod">
          <ac:chgData name="Frank Geisler" userId="9fe15b62-9964-45bf-8bed-2b1c696cc21f" providerId="ADAL" clId="{89D9C3A5-47CE-4720-A07E-192AA9EE0F20}" dt="2022-06-02T13:31:26.795" v="762" actId="1076"/>
          <ac:spMkLst>
            <pc:docMk/>
            <pc:sldMk cId="1226773848" sldId="282"/>
            <ac:spMk id="20" creationId="{4A28BEFB-8910-F51C-FE11-16B4B1A81CD4}"/>
          </ac:spMkLst>
        </pc:spChg>
        <pc:spChg chg="add mod">
          <ac:chgData name="Frank Geisler" userId="9fe15b62-9964-45bf-8bed-2b1c696cc21f" providerId="ADAL" clId="{89D9C3A5-47CE-4720-A07E-192AA9EE0F20}" dt="2022-06-02T13:31:26.795" v="762" actId="1076"/>
          <ac:spMkLst>
            <pc:docMk/>
            <pc:sldMk cId="1226773848" sldId="282"/>
            <ac:spMk id="21" creationId="{C84499E8-7758-048D-D5A5-BA2A955CC7E7}"/>
          </ac:spMkLst>
        </pc:spChg>
        <pc:cxnChg chg="del">
          <ac:chgData name="Frank Geisler" userId="9fe15b62-9964-45bf-8bed-2b1c696cc21f" providerId="ADAL" clId="{89D9C3A5-47CE-4720-A07E-192AA9EE0F20}" dt="2022-06-02T13:31:12.435" v="759" actId="478"/>
          <ac:cxnSpMkLst>
            <pc:docMk/>
            <pc:sldMk cId="1226773848" sldId="282"/>
            <ac:cxnSpMk id="7" creationId="{EF76471C-0753-06A5-7254-82AF02647A1B}"/>
          </ac:cxnSpMkLst>
        </pc:cxnChg>
        <pc:cxnChg chg="del">
          <ac:chgData name="Frank Geisler" userId="9fe15b62-9964-45bf-8bed-2b1c696cc21f" providerId="ADAL" clId="{89D9C3A5-47CE-4720-A07E-192AA9EE0F20}" dt="2022-06-02T13:31:12.435" v="759" actId="478"/>
          <ac:cxnSpMkLst>
            <pc:docMk/>
            <pc:sldMk cId="1226773848" sldId="282"/>
            <ac:cxnSpMk id="10" creationId="{A9810E64-E13A-C3DC-DD84-2B8B8372008C}"/>
          </ac:cxnSpMkLst>
        </pc:cxnChg>
        <pc:cxnChg chg="del">
          <ac:chgData name="Frank Geisler" userId="9fe15b62-9964-45bf-8bed-2b1c696cc21f" providerId="ADAL" clId="{89D9C3A5-47CE-4720-A07E-192AA9EE0F20}" dt="2022-06-02T13:31:12.435" v="759" actId="478"/>
          <ac:cxnSpMkLst>
            <pc:docMk/>
            <pc:sldMk cId="1226773848" sldId="282"/>
            <ac:cxnSpMk id="13" creationId="{CDBF15AD-F5EE-60FE-643D-C35ABC2803F8}"/>
          </ac:cxnSpMkLst>
        </pc:cxnChg>
        <pc:cxnChg chg="add mod">
          <ac:chgData name="Frank Geisler" userId="9fe15b62-9964-45bf-8bed-2b1c696cc21f" providerId="ADAL" clId="{89D9C3A5-47CE-4720-A07E-192AA9EE0F20}" dt="2022-06-02T13:31:26.795" v="762" actId="1076"/>
          <ac:cxnSpMkLst>
            <pc:docMk/>
            <pc:sldMk cId="1226773848" sldId="282"/>
            <ac:cxnSpMk id="16" creationId="{4CA56439-3895-C83D-9C36-9CB52ADDE1FA}"/>
          </ac:cxnSpMkLst>
        </pc:cxnChg>
        <pc:cxnChg chg="add mod">
          <ac:chgData name="Frank Geisler" userId="9fe15b62-9964-45bf-8bed-2b1c696cc21f" providerId="ADAL" clId="{89D9C3A5-47CE-4720-A07E-192AA9EE0F20}" dt="2022-06-02T13:31:26.795" v="762" actId="1076"/>
          <ac:cxnSpMkLst>
            <pc:docMk/>
            <pc:sldMk cId="1226773848" sldId="282"/>
            <ac:cxnSpMk id="18" creationId="{2101C972-D9FB-C9CF-E509-850D1DE675C5}"/>
          </ac:cxnSpMkLst>
        </pc:cxnChg>
      </pc:sldChg>
      <pc:sldChg chg="addSp delSp modSp add mod">
        <pc:chgData name="Frank Geisler" userId="9fe15b62-9964-45bf-8bed-2b1c696cc21f" providerId="ADAL" clId="{89D9C3A5-47CE-4720-A07E-192AA9EE0F20}" dt="2022-06-02T13:32:28.439" v="774" actId="1076"/>
        <pc:sldMkLst>
          <pc:docMk/>
          <pc:sldMk cId="1612685875" sldId="283"/>
        </pc:sldMkLst>
        <pc:spChg chg="mod">
          <ac:chgData name="Frank Geisler" userId="9fe15b62-9964-45bf-8bed-2b1c696cc21f" providerId="ADAL" clId="{89D9C3A5-47CE-4720-A07E-192AA9EE0F20}" dt="2022-06-02T13:31:56.587" v="768" actId="20577"/>
          <ac:spMkLst>
            <pc:docMk/>
            <pc:sldMk cId="1612685875" sldId="283"/>
            <ac:spMk id="5" creationId="{8B26F20F-94B5-B285-3FB8-EECDEB5EC19B}"/>
          </ac:spMkLst>
        </pc:spChg>
        <pc:spChg chg="add mod">
          <ac:chgData name="Frank Geisler" userId="9fe15b62-9964-45bf-8bed-2b1c696cc21f" providerId="ADAL" clId="{89D9C3A5-47CE-4720-A07E-192AA9EE0F20}" dt="2022-06-02T13:32:21.087" v="772" actId="1076"/>
          <ac:spMkLst>
            <pc:docMk/>
            <pc:sldMk cId="1612685875" sldId="283"/>
            <ac:spMk id="6" creationId="{CB333BA3-02A3-6C28-88F9-9EE19B847BF3}"/>
          </ac:spMkLst>
        </pc:spChg>
        <pc:spChg chg="add mod">
          <ac:chgData name="Frank Geisler" userId="9fe15b62-9964-45bf-8bed-2b1c696cc21f" providerId="ADAL" clId="{89D9C3A5-47CE-4720-A07E-192AA9EE0F20}" dt="2022-06-02T13:32:28.439" v="774" actId="1076"/>
          <ac:spMkLst>
            <pc:docMk/>
            <pc:sldMk cId="1612685875" sldId="283"/>
            <ac:spMk id="7" creationId="{325B5668-29A5-FC8B-03F6-86D482492A30}"/>
          </ac:spMkLst>
        </pc:spChg>
        <pc:spChg chg="mod">
          <ac:chgData name="Frank Geisler" userId="9fe15b62-9964-45bf-8bed-2b1c696cc21f" providerId="ADAL" clId="{89D9C3A5-47CE-4720-A07E-192AA9EE0F20}" dt="2022-06-02T13:32:10.540" v="769"/>
          <ac:spMkLst>
            <pc:docMk/>
            <pc:sldMk cId="1612685875" sldId="283"/>
            <ac:spMk id="12" creationId="{FD0394A4-3CAA-1E0E-3198-3CE445B69045}"/>
          </ac:spMkLst>
        </pc:spChg>
        <pc:picChg chg="del">
          <ac:chgData name="Frank Geisler" userId="9fe15b62-9964-45bf-8bed-2b1c696cc21f" providerId="ADAL" clId="{89D9C3A5-47CE-4720-A07E-192AA9EE0F20}" dt="2022-06-02T13:32:12.573" v="770" actId="478"/>
          <ac:picMkLst>
            <pc:docMk/>
            <pc:sldMk cId="1612685875" sldId="283"/>
            <ac:picMk id="11" creationId="{7F5212F7-40E0-F8DD-109D-8E712960E8E9}"/>
          </ac:picMkLst>
        </pc:picChg>
      </pc:sldChg>
      <pc:sldChg chg="addSp delSp modSp add mod">
        <pc:chgData name="Frank Geisler" userId="9fe15b62-9964-45bf-8bed-2b1c696cc21f" providerId="ADAL" clId="{89D9C3A5-47CE-4720-A07E-192AA9EE0F20}" dt="2022-06-02T13:33:14.270" v="782" actId="1076"/>
        <pc:sldMkLst>
          <pc:docMk/>
          <pc:sldMk cId="3118241928" sldId="284"/>
        </pc:sldMkLst>
        <pc:spChg chg="mod">
          <ac:chgData name="Frank Geisler" userId="9fe15b62-9964-45bf-8bed-2b1c696cc21f" providerId="ADAL" clId="{89D9C3A5-47CE-4720-A07E-192AA9EE0F20}" dt="2022-06-02T13:32:49.367" v="776"/>
          <ac:spMkLst>
            <pc:docMk/>
            <pc:sldMk cId="3118241928" sldId="284"/>
            <ac:spMk id="5" creationId="{8B26F20F-94B5-B285-3FB8-EECDEB5EC19B}"/>
          </ac:spMkLst>
        </pc:spChg>
        <pc:spChg chg="del">
          <ac:chgData name="Frank Geisler" userId="9fe15b62-9964-45bf-8bed-2b1c696cc21f" providerId="ADAL" clId="{89D9C3A5-47CE-4720-A07E-192AA9EE0F20}" dt="2022-06-02T13:33:01.756" v="778" actId="478"/>
          <ac:spMkLst>
            <pc:docMk/>
            <pc:sldMk cId="3118241928" sldId="284"/>
            <ac:spMk id="6" creationId="{CB333BA3-02A3-6C28-88F9-9EE19B847BF3}"/>
          </ac:spMkLst>
        </pc:spChg>
        <pc:spChg chg="del mod">
          <ac:chgData name="Frank Geisler" userId="9fe15b62-9964-45bf-8bed-2b1c696cc21f" providerId="ADAL" clId="{89D9C3A5-47CE-4720-A07E-192AA9EE0F20}" dt="2022-06-02T13:33:04.754" v="780" actId="478"/>
          <ac:spMkLst>
            <pc:docMk/>
            <pc:sldMk cId="3118241928" sldId="284"/>
            <ac:spMk id="7" creationId="{325B5668-29A5-FC8B-03F6-86D482492A30}"/>
          </ac:spMkLst>
        </pc:spChg>
        <pc:spChg chg="add mod">
          <ac:chgData name="Frank Geisler" userId="9fe15b62-9964-45bf-8bed-2b1c696cc21f" providerId="ADAL" clId="{89D9C3A5-47CE-4720-A07E-192AA9EE0F20}" dt="2022-06-02T13:33:14.270" v="782" actId="1076"/>
          <ac:spMkLst>
            <pc:docMk/>
            <pc:sldMk cId="3118241928" sldId="284"/>
            <ac:spMk id="8" creationId="{7CF53FD4-D7D4-9E3D-71A8-FB36DB5E35B8}"/>
          </ac:spMkLst>
        </pc:spChg>
        <pc:spChg chg="mod">
          <ac:chgData name="Frank Geisler" userId="9fe15b62-9964-45bf-8bed-2b1c696cc21f" providerId="ADAL" clId="{89D9C3A5-47CE-4720-A07E-192AA9EE0F20}" dt="2022-06-02T13:32:58.760" v="777"/>
          <ac:spMkLst>
            <pc:docMk/>
            <pc:sldMk cId="3118241928" sldId="284"/>
            <ac:spMk id="12" creationId="{FD0394A4-3CAA-1E0E-3198-3CE445B69045}"/>
          </ac:spMkLst>
        </pc:spChg>
      </pc:sldChg>
      <pc:sldChg chg="addSp delSp modSp add mod ord">
        <pc:chgData name="Frank Geisler" userId="9fe15b62-9964-45bf-8bed-2b1c696cc21f" providerId="ADAL" clId="{89D9C3A5-47CE-4720-A07E-192AA9EE0F20}" dt="2022-06-02T13:35:18.926" v="793" actId="26606"/>
        <pc:sldMkLst>
          <pc:docMk/>
          <pc:sldMk cId="1033233046" sldId="285"/>
        </pc:sldMkLst>
        <pc:spChg chg="mod">
          <ac:chgData name="Frank Geisler" userId="9fe15b62-9964-45bf-8bed-2b1c696cc21f" providerId="ADAL" clId="{89D9C3A5-47CE-4720-A07E-192AA9EE0F20}" dt="2022-06-02T13:35:18.926" v="793" actId="26606"/>
          <ac:spMkLst>
            <pc:docMk/>
            <pc:sldMk cId="1033233046" sldId="285"/>
            <ac:spMk id="4" creationId="{22A73293-F902-7913-C555-7110E90C32F5}"/>
          </ac:spMkLst>
        </pc:spChg>
        <pc:spChg chg="mod">
          <ac:chgData name="Frank Geisler" userId="9fe15b62-9964-45bf-8bed-2b1c696cc21f" providerId="ADAL" clId="{89D9C3A5-47CE-4720-A07E-192AA9EE0F20}" dt="2022-06-02T13:35:18.926" v="793" actId="26606"/>
          <ac:spMkLst>
            <pc:docMk/>
            <pc:sldMk cId="1033233046" sldId="285"/>
            <ac:spMk id="6" creationId="{54BFF844-161D-9E05-511F-D2FF413CFA74}"/>
          </ac:spMkLst>
        </pc:spChg>
        <pc:spChg chg="add del">
          <ac:chgData name="Frank Geisler" userId="9fe15b62-9964-45bf-8bed-2b1c696cc21f" providerId="ADAL" clId="{89D9C3A5-47CE-4720-A07E-192AA9EE0F20}" dt="2022-06-02T13:35:18.926" v="793" actId="26606"/>
          <ac:spMkLst>
            <pc:docMk/>
            <pc:sldMk cId="1033233046" sldId="285"/>
            <ac:spMk id="10" creationId="{608EAA06-5488-416B-B2B2-E55213011012}"/>
          </ac:spMkLst>
        </pc:spChg>
        <pc:picChg chg="mod ord">
          <ac:chgData name="Frank Geisler" userId="9fe15b62-9964-45bf-8bed-2b1c696cc21f" providerId="ADAL" clId="{89D9C3A5-47CE-4720-A07E-192AA9EE0F20}" dt="2022-06-02T13:35:18.926" v="793" actId="26606"/>
          <ac:picMkLst>
            <pc:docMk/>
            <pc:sldMk cId="1033233046" sldId="285"/>
            <ac:picMk id="8" creationId="{CFF89BB8-6616-831B-160F-F48292C225B4}"/>
          </ac:picMkLst>
        </pc:picChg>
        <pc:picChg chg="add del">
          <ac:chgData name="Frank Geisler" userId="9fe15b62-9964-45bf-8bed-2b1c696cc21f" providerId="ADAL" clId="{89D9C3A5-47CE-4720-A07E-192AA9EE0F20}" dt="2022-06-02T13:35:18.926" v="793" actId="26606"/>
          <ac:picMkLst>
            <pc:docMk/>
            <pc:sldMk cId="1033233046" sldId="285"/>
            <ac:picMk id="15" creationId="{DBF7BBCC-A085-493E-83D9-01D4F8E88929}"/>
          </ac:picMkLst>
        </pc:picChg>
      </pc:sldChg>
      <pc:sldChg chg="addSp delSp modSp add mod">
        <pc:chgData name="Frank Geisler" userId="9fe15b62-9964-45bf-8bed-2b1c696cc21f" providerId="ADAL" clId="{89D9C3A5-47CE-4720-A07E-192AA9EE0F20}" dt="2022-06-02T13:52:37.939" v="925" actId="732"/>
        <pc:sldMkLst>
          <pc:docMk/>
          <pc:sldMk cId="1843800331" sldId="286"/>
        </pc:sldMkLst>
        <pc:spChg chg="add del mod">
          <ac:chgData name="Frank Geisler" userId="9fe15b62-9964-45bf-8bed-2b1c696cc21f" providerId="ADAL" clId="{89D9C3A5-47CE-4720-A07E-192AA9EE0F20}" dt="2022-06-02T13:35:44.564" v="796" actId="478"/>
          <ac:spMkLst>
            <pc:docMk/>
            <pc:sldMk cId="1843800331" sldId="286"/>
            <ac:spMk id="3" creationId="{E47CF994-5995-3996-EA57-F210439F63CF}"/>
          </ac:spMkLst>
        </pc:spChg>
        <pc:spChg chg="del">
          <ac:chgData name="Frank Geisler" userId="9fe15b62-9964-45bf-8bed-2b1c696cc21f" providerId="ADAL" clId="{89D9C3A5-47CE-4720-A07E-192AA9EE0F20}" dt="2022-06-02T13:35:41.439" v="795" actId="478"/>
          <ac:spMkLst>
            <pc:docMk/>
            <pc:sldMk cId="1843800331" sldId="286"/>
            <ac:spMk id="5" creationId="{8B26F20F-94B5-B285-3FB8-EECDEB5EC19B}"/>
          </ac:spMkLst>
        </pc:spChg>
        <pc:spChg chg="add del mod">
          <ac:chgData name="Frank Geisler" userId="9fe15b62-9964-45bf-8bed-2b1c696cc21f" providerId="ADAL" clId="{89D9C3A5-47CE-4720-A07E-192AA9EE0F20}" dt="2022-06-02T13:35:48.712" v="798" actId="478"/>
          <ac:spMkLst>
            <pc:docMk/>
            <pc:sldMk cId="1843800331" sldId="286"/>
            <ac:spMk id="6" creationId="{2BF7361E-8B0B-BE96-879D-B6E6C1A702F0}"/>
          </ac:spMkLst>
        </pc:spChg>
        <pc:spChg chg="del">
          <ac:chgData name="Frank Geisler" userId="9fe15b62-9964-45bf-8bed-2b1c696cc21f" providerId="ADAL" clId="{89D9C3A5-47CE-4720-A07E-192AA9EE0F20}" dt="2022-06-02T13:35:49.852" v="799" actId="478"/>
          <ac:spMkLst>
            <pc:docMk/>
            <pc:sldMk cId="1843800331" sldId="286"/>
            <ac:spMk id="8" creationId="{7CF53FD4-D7D4-9E3D-71A8-FB36DB5E35B8}"/>
          </ac:spMkLst>
        </pc:spChg>
        <pc:spChg chg="add mod">
          <ac:chgData name="Frank Geisler" userId="9fe15b62-9964-45bf-8bed-2b1c696cc21f" providerId="ADAL" clId="{89D9C3A5-47CE-4720-A07E-192AA9EE0F20}" dt="2022-06-02T13:35:52.316" v="800"/>
          <ac:spMkLst>
            <pc:docMk/>
            <pc:sldMk cId="1843800331" sldId="286"/>
            <ac:spMk id="10" creationId="{D9D58575-80EC-4236-17E4-2A5CE457AE27}"/>
          </ac:spMkLst>
        </pc:spChg>
        <pc:spChg chg="del">
          <ac:chgData name="Frank Geisler" userId="9fe15b62-9964-45bf-8bed-2b1c696cc21f" providerId="ADAL" clId="{89D9C3A5-47CE-4720-A07E-192AA9EE0F20}" dt="2022-06-02T13:35:46.869" v="797" actId="478"/>
          <ac:spMkLst>
            <pc:docMk/>
            <pc:sldMk cId="1843800331" sldId="286"/>
            <ac:spMk id="12" creationId="{FD0394A4-3CAA-1E0E-3198-3CE445B69045}"/>
          </ac:spMkLst>
        </pc:spChg>
        <pc:spChg chg="add mod">
          <ac:chgData name="Frank Geisler" userId="9fe15b62-9964-45bf-8bed-2b1c696cc21f" providerId="ADAL" clId="{89D9C3A5-47CE-4720-A07E-192AA9EE0F20}" dt="2022-06-02T13:46:37.542" v="884" actId="1076"/>
          <ac:spMkLst>
            <pc:docMk/>
            <pc:sldMk cId="1843800331" sldId="286"/>
            <ac:spMk id="13" creationId="{6830D503-B2AF-5A8F-3333-0F8DE0DEF79C}"/>
          </ac:spMkLst>
        </pc:spChg>
        <pc:spChg chg="add mod">
          <ac:chgData name="Frank Geisler" userId="9fe15b62-9964-45bf-8bed-2b1c696cc21f" providerId="ADAL" clId="{89D9C3A5-47CE-4720-A07E-192AA9EE0F20}" dt="2022-06-02T13:51:11.903" v="918" actId="403"/>
          <ac:spMkLst>
            <pc:docMk/>
            <pc:sldMk cId="1843800331" sldId="286"/>
            <ac:spMk id="15" creationId="{0A0BE362-6871-23AE-9234-5052F9A33DC4}"/>
          </ac:spMkLst>
        </pc:spChg>
        <pc:picChg chg="add mod">
          <ac:chgData name="Frank Geisler" userId="9fe15b62-9964-45bf-8bed-2b1c696cc21f" providerId="ADAL" clId="{89D9C3A5-47CE-4720-A07E-192AA9EE0F20}" dt="2022-06-02T13:35:52.316" v="800"/>
          <ac:picMkLst>
            <pc:docMk/>
            <pc:sldMk cId="1843800331" sldId="286"/>
            <ac:picMk id="9" creationId="{9E78E67A-3C96-94CE-98D7-A455EDC8D934}"/>
          </ac:picMkLst>
        </pc:picChg>
        <pc:picChg chg="add mod">
          <ac:chgData name="Frank Geisler" userId="9fe15b62-9964-45bf-8bed-2b1c696cc21f" providerId="ADAL" clId="{89D9C3A5-47CE-4720-A07E-192AA9EE0F20}" dt="2022-06-02T13:46:37.542" v="884" actId="1076"/>
          <ac:picMkLst>
            <pc:docMk/>
            <pc:sldMk cId="1843800331" sldId="286"/>
            <ac:picMk id="11" creationId="{510698C3-AD9E-1980-6ED4-3B5295E04338}"/>
          </ac:picMkLst>
        </pc:picChg>
        <pc:picChg chg="add mod modCrop">
          <ac:chgData name="Frank Geisler" userId="9fe15b62-9964-45bf-8bed-2b1c696cc21f" providerId="ADAL" clId="{89D9C3A5-47CE-4720-A07E-192AA9EE0F20}" dt="2022-06-02T13:52:37.939" v="925" actId="732"/>
          <ac:picMkLst>
            <pc:docMk/>
            <pc:sldMk cId="1843800331" sldId="286"/>
            <ac:picMk id="14" creationId="{4350A22E-FC1A-E6A6-170E-8B4B453DA1C0}"/>
          </ac:picMkLst>
        </pc:picChg>
      </pc:sldChg>
      <pc:sldChg chg="addSp delSp modSp new mod setBg modClrScheme chgLayout">
        <pc:chgData name="Frank Geisler" userId="9fe15b62-9964-45bf-8bed-2b1c696cc21f" providerId="ADAL" clId="{89D9C3A5-47CE-4720-A07E-192AA9EE0F20}" dt="2022-06-02T13:39:07.662" v="862" actId="207"/>
        <pc:sldMkLst>
          <pc:docMk/>
          <pc:sldMk cId="431899670" sldId="287"/>
        </pc:sldMkLst>
        <pc:spChg chg="del mod ord">
          <ac:chgData name="Frank Geisler" userId="9fe15b62-9964-45bf-8bed-2b1c696cc21f" providerId="ADAL" clId="{89D9C3A5-47CE-4720-A07E-192AA9EE0F20}" dt="2022-06-02T13:37:52.527" v="821" actId="700"/>
          <ac:spMkLst>
            <pc:docMk/>
            <pc:sldMk cId="431899670" sldId="287"/>
            <ac:spMk id="2" creationId="{ADB8D2AC-19A5-E57A-A2C9-BC1E2106978E}"/>
          </ac:spMkLst>
        </pc:spChg>
        <pc:spChg chg="del mod ord">
          <ac:chgData name="Frank Geisler" userId="9fe15b62-9964-45bf-8bed-2b1c696cc21f" providerId="ADAL" clId="{89D9C3A5-47CE-4720-A07E-192AA9EE0F20}" dt="2022-06-02T13:37:52.527" v="821" actId="700"/>
          <ac:spMkLst>
            <pc:docMk/>
            <pc:sldMk cId="431899670" sldId="287"/>
            <ac:spMk id="3" creationId="{E3147EDD-61A6-9ED8-38A2-F8066944D576}"/>
          </ac:spMkLst>
        </pc:spChg>
        <pc:spChg chg="add mod ord">
          <ac:chgData name="Frank Geisler" userId="9fe15b62-9964-45bf-8bed-2b1c696cc21f" providerId="ADAL" clId="{89D9C3A5-47CE-4720-A07E-192AA9EE0F20}" dt="2022-06-02T13:38:57.657" v="845" actId="20577"/>
          <ac:spMkLst>
            <pc:docMk/>
            <pc:sldMk cId="431899670" sldId="287"/>
            <ac:spMk id="4" creationId="{F99AC740-6E16-BD57-1DA2-27866195BBF9}"/>
          </ac:spMkLst>
        </pc:spChg>
        <pc:spChg chg="add mod ord">
          <ac:chgData name="Frank Geisler" userId="9fe15b62-9964-45bf-8bed-2b1c696cc21f" providerId="ADAL" clId="{89D9C3A5-47CE-4720-A07E-192AA9EE0F20}" dt="2022-06-02T13:39:07.662" v="862" actId="207"/>
          <ac:spMkLst>
            <pc:docMk/>
            <pc:sldMk cId="431899670" sldId="287"/>
            <ac:spMk id="5" creationId="{ABAB6562-18BC-7E80-FF10-3BDFE23BAAEF}"/>
          </ac:spMkLst>
        </pc:spChg>
        <pc:picChg chg="add mod">
          <ac:chgData name="Frank Geisler" userId="9fe15b62-9964-45bf-8bed-2b1c696cc21f" providerId="ADAL" clId="{89D9C3A5-47CE-4720-A07E-192AA9EE0F20}" dt="2022-06-02T13:38:06.956" v="826" actId="26606"/>
          <ac:picMkLst>
            <pc:docMk/>
            <pc:sldMk cId="431899670" sldId="287"/>
            <ac:picMk id="6" creationId="{C12A6253-B2B5-9049-FF1E-560796447FE9}"/>
          </ac:picMkLst>
        </pc:picChg>
        <pc:picChg chg="add">
          <ac:chgData name="Frank Geisler" userId="9fe15b62-9964-45bf-8bed-2b1c696cc21f" providerId="ADAL" clId="{89D9C3A5-47CE-4720-A07E-192AA9EE0F20}" dt="2022-06-02T13:38:06.956" v="826" actId="26606"/>
          <ac:picMkLst>
            <pc:docMk/>
            <pc:sldMk cId="431899670" sldId="287"/>
            <ac:picMk id="11" creationId="{08187575-5CB4-477B-AA47-020C6D2A786E}"/>
          </ac:picMkLst>
        </pc:picChg>
        <pc:picChg chg="add">
          <ac:chgData name="Frank Geisler" userId="9fe15b62-9964-45bf-8bed-2b1c696cc21f" providerId="ADAL" clId="{89D9C3A5-47CE-4720-A07E-192AA9EE0F20}" dt="2022-06-02T13:38:06.956" v="826" actId="26606"/>
          <ac:picMkLst>
            <pc:docMk/>
            <pc:sldMk cId="431899670" sldId="287"/>
            <ac:picMk id="13" creationId="{EE585F70-7C5D-424E-A182-39507AF48A0C}"/>
          </ac:picMkLst>
        </pc:picChg>
      </pc:sldChg>
      <pc:sldChg chg="delSp modSp add mod delAnim modAnim">
        <pc:chgData name="Frank Geisler" userId="9fe15b62-9964-45bf-8bed-2b1c696cc21f" providerId="ADAL" clId="{89D9C3A5-47CE-4720-A07E-192AA9EE0F20}" dt="2022-06-02T13:44:23.260" v="883"/>
        <pc:sldMkLst>
          <pc:docMk/>
          <pc:sldMk cId="2738981727" sldId="2332"/>
        </pc:sldMkLst>
        <pc:spChg chg="mod">
          <ac:chgData name="Frank Geisler" userId="9fe15b62-9964-45bf-8bed-2b1c696cc21f" providerId="ADAL" clId="{89D9C3A5-47CE-4720-A07E-192AA9EE0F20}" dt="2022-06-02T13:42:53.367" v="865" actId="1076"/>
          <ac:spMkLst>
            <pc:docMk/>
            <pc:sldMk cId="2738981727" sldId="2332"/>
            <ac:spMk id="25" creationId="{00000000-0000-0000-0000-000000000000}"/>
          </ac:spMkLst>
        </pc:spChg>
        <pc:spChg chg="mod">
          <ac:chgData name="Frank Geisler" userId="9fe15b62-9964-45bf-8bed-2b1c696cc21f" providerId="ADAL" clId="{89D9C3A5-47CE-4720-A07E-192AA9EE0F20}" dt="2022-06-02T13:43:44.838" v="881" actId="1076"/>
          <ac:spMkLst>
            <pc:docMk/>
            <pc:sldMk cId="2738981727" sldId="2332"/>
            <ac:spMk id="26" creationId="{00000000-0000-0000-0000-000000000000}"/>
          </ac:spMkLst>
        </pc:spChg>
        <pc:spChg chg="del">
          <ac:chgData name="Frank Geisler" userId="9fe15b62-9964-45bf-8bed-2b1c696cc21f" providerId="ADAL" clId="{89D9C3A5-47CE-4720-A07E-192AA9EE0F20}" dt="2022-06-02T13:42:39.760" v="864" actId="478"/>
          <ac:spMkLst>
            <pc:docMk/>
            <pc:sldMk cId="2738981727" sldId="2332"/>
            <ac:spMk id="28" creationId="{00000000-0000-0000-0000-000000000000}"/>
          </ac:spMkLst>
        </pc:spChg>
        <pc:spChg chg="mod">
          <ac:chgData name="Frank Geisler" userId="9fe15b62-9964-45bf-8bed-2b1c696cc21f" providerId="ADAL" clId="{89D9C3A5-47CE-4720-A07E-192AA9EE0F20}" dt="2022-06-02T13:43:53.747" v="882" actId="1076"/>
          <ac:spMkLst>
            <pc:docMk/>
            <pc:sldMk cId="2738981727" sldId="2332"/>
            <ac:spMk id="33" creationId="{00000000-0000-0000-0000-000000000000}"/>
          </ac:spMkLst>
        </pc:spChg>
        <pc:spChg chg="mod">
          <ac:chgData name="Frank Geisler" userId="9fe15b62-9964-45bf-8bed-2b1c696cc21f" providerId="ADAL" clId="{89D9C3A5-47CE-4720-A07E-192AA9EE0F20}" dt="2022-06-02T13:43:53.747" v="882" actId="1076"/>
          <ac:spMkLst>
            <pc:docMk/>
            <pc:sldMk cId="2738981727" sldId="2332"/>
            <ac:spMk id="42" creationId="{00000000-0000-0000-0000-000000000000}"/>
          </ac:spMkLst>
        </pc:spChg>
        <pc:spChg chg="mod">
          <ac:chgData name="Frank Geisler" userId="9fe15b62-9964-45bf-8bed-2b1c696cc21f" providerId="ADAL" clId="{89D9C3A5-47CE-4720-A07E-192AA9EE0F20}" dt="2022-06-02T13:43:53.747" v="882" actId="1076"/>
          <ac:spMkLst>
            <pc:docMk/>
            <pc:sldMk cId="2738981727" sldId="2332"/>
            <ac:spMk id="43" creationId="{00000000-0000-0000-0000-000000000000}"/>
          </ac:spMkLst>
        </pc:spChg>
        <pc:spChg chg="mod">
          <ac:chgData name="Frank Geisler" userId="9fe15b62-9964-45bf-8bed-2b1c696cc21f" providerId="ADAL" clId="{89D9C3A5-47CE-4720-A07E-192AA9EE0F20}" dt="2022-06-02T13:43:53.747" v="882" actId="1076"/>
          <ac:spMkLst>
            <pc:docMk/>
            <pc:sldMk cId="2738981727" sldId="2332"/>
            <ac:spMk id="55" creationId="{7B0322CF-F1DB-46EF-8255-3DD9734B115E}"/>
          </ac:spMkLst>
        </pc:sp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2" creationId="{431F4231-D3FC-438E-9834-4A711947CEFD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54" creationId="{967C0B28-A4B4-4621-97EF-3265C6CA9179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26" creationId="{2C4CED84-D869-4F9E-A691-6F9A7A35DE26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28" creationId="{4B2E1BF2-B908-4DD3-B228-83C00CFAD1CD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30" creationId="{B512F6FD-54D2-4CBC-AD2B-EBD5B895C1B5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32" creationId="{CE2321FB-7429-4099-8E0E-5CE6B3173873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34" creationId="{2178E9D5-DDEE-4DB0-9572-FEE70FC7FE80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36" creationId="{5370106B-179D-48A0-A169-9F62A8A04FF5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38" creationId="{5C7478F0-F480-4D2A-B878-09EB2CB1EF41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40" creationId="{94F027BC-59C7-4957-B542-8B7B3B78264C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42" creationId="{859FB39B-62D3-4830-A125-272E3E6230C8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44" creationId="{65926E3E-09FB-4F0F-B107-C1E50B44AB75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46" creationId="{165D04E2-5C25-4457-961C-539742C2F0E2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48" creationId="{2C4000BA-BA83-4963-9BCD-C0EF2A29CBBF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50" creationId="{75174371-19BA-49B2-AA02-4535F8837C47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52" creationId="{2F57ECAF-E4B4-46A7-9B1A-BFCD743D6AB8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54" creationId="{94562A9E-096C-4A0E-85DF-062D698CF45B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56" creationId="{0E9FE327-F9E4-41BF-B4ED-07EEA5F0FA6E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58" creationId="{6749F20F-B66D-4BF3-A422-F23BB6B6EF69}"/>
          </ac:picMkLst>
        </pc:picChg>
        <pc:picChg chg="mod">
          <ac:chgData name="Frank Geisler" userId="9fe15b62-9964-45bf-8bed-2b1c696cc21f" providerId="ADAL" clId="{89D9C3A5-47CE-4720-A07E-192AA9EE0F20}" dt="2022-06-02T13:43:01.026" v="866" actId="1076"/>
          <ac:picMkLst>
            <pc:docMk/>
            <pc:sldMk cId="2738981727" sldId="2332"/>
            <ac:picMk id="1060" creationId="{FEB2B172-A0D0-45DE-9869-CE1F17345ADA}"/>
          </ac:picMkLst>
        </pc:picChg>
      </pc:sldChg>
      <pc:sldMasterChg chg="add del addSldLayout delSldLayout">
        <pc:chgData name="Frank Geisler" userId="9fe15b62-9964-45bf-8bed-2b1c696cc21f" providerId="ADAL" clId="{89D9C3A5-47CE-4720-A07E-192AA9EE0F20}" dt="2022-06-02T09:36:50.609" v="17" actId="26606"/>
        <pc:sldMasterMkLst>
          <pc:docMk/>
          <pc:sldMasterMk cId="447441786" sldId="2147483648"/>
        </pc:sldMasterMkLst>
        <pc:sldLayoutChg chg="add del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447441786" sldId="2147483648"/>
            <pc:sldLayoutMk cId="4139734645" sldId="2147483649"/>
          </pc:sldLayoutMkLst>
        </pc:sldLayoutChg>
        <pc:sldLayoutChg chg="add del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447441786" sldId="2147483648"/>
            <pc:sldLayoutMk cId="977899365" sldId="2147483650"/>
          </pc:sldLayoutMkLst>
        </pc:sldLayoutChg>
        <pc:sldLayoutChg chg="add del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447441786" sldId="2147483648"/>
            <pc:sldLayoutMk cId="737314820" sldId="2147483651"/>
          </pc:sldLayoutMkLst>
        </pc:sldLayoutChg>
        <pc:sldLayoutChg chg="add del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447441786" sldId="2147483648"/>
            <pc:sldLayoutMk cId="3676249920" sldId="2147483652"/>
          </pc:sldLayoutMkLst>
        </pc:sldLayoutChg>
        <pc:sldLayoutChg chg="add del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447441786" sldId="2147483648"/>
            <pc:sldLayoutMk cId="158805445" sldId="2147483653"/>
          </pc:sldLayoutMkLst>
        </pc:sldLayoutChg>
        <pc:sldLayoutChg chg="add del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447441786" sldId="2147483648"/>
            <pc:sldLayoutMk cId="1379168762" sldId="2147483654"/>
          </pc:sldLayoutMkLst>
        </pc:sldLayoutChg>
        <pc:sldLayoutChg chg="add del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447441786" sldId="2147483648"/>
            <pc:sldLayoutMk cId="480640012" sldId="2147483655"/>
          </pc:sldLayoutMkLst>
        </pc:sldLayoutChg>
        <pc:sldLayoutChg chg="add del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447441786" sldId="2147483648"/>
            <pc:sldLayoutMk cId="2998505721" sldId="2147483656"/>
          </pc:sldLayoutMkLst>
        </pc:sldLayoutChg>
        <pc:sldLayoutChg chg="add del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447441786" sldId="2147483648"/>
            <pc:sldLayoutMk cId="2449209269" sldId="2147483657"/>
          </pc:sldLayoutMkLst>
        </pc:sldLayoutChg>
        <pc:sldLayoutChg chg="add del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447441786" sldId="2147483648"/>
            <pc:sldLayoutMk cId="476914141" sldId="2147483658"/>
          </pc:sldLayoutMkLst>
        </pc:sldLayoutChg>
        <pc:sldLayoutChg chg="add del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447441786" sldId="2147483648"/>
            <pc:sldLayoutMk cId="3668194476" sldId="2147483659"/>
          </pc:sldLayoutMkLst>
        </pc:sldLayoutChg>
      </pc:sldMasterChg>
      <pc:sldMasterChg chg="add replId addSldLayout">
        <pc:chgData name="Frank Geisler" userId="9fe15b62-9964-45bf-8bed-2b1c696cc21f" providerId="ADAL" clId="{89D9C3A5-47CE-4720-A07E-192AA9EE0F20}" dt="2022-06-02T09:36:50.609" v="17" actId="26606"/>
        <pc:sldMasterMkLst>
          <pc:docMk/>
          <pc:sldMasterMk cId="3088901742" sldId="2147483660"/>
        </pc:sldMasterMkLst>
        <pc:sldLayoutChg chg="add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3088901742" sldId="2147483660"/>
            <pc:sldLayoutMk cId="909782892" sldId="2147483661"/>
          </pc:sldLayoutMkLst>
        </pc:sldLayoutChg>
        <pc:sldLayoutChg chg="add replId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3088901742" sldId="2147483660"/>
            <pc:sldLayoutMk cId="111062120" sldId="2147483662"/>
          </pc:sldLayoutMkLst>
        </pc:sldLayoutChg>
        <pc:sldLayoutChg chg="add replId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3088901742" sldId="2147483660"/>
            <pc:sldLayoutMk cId="3905675749" sldId="2147483663"/>
          </pc:sldLayoutMkLst>
        </pc:sldLayoutChg>
        <pc:sldLayoutChg chg="add replId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3088901742" sldId="2147483660"/>
            <pc:sldLayoutMk cId="333899324" sldId="2147483664"/>
          </pc:sldLayoutMkLst>
        </pc:sldLayoutChg>
        <pc:sldLayoutChg chg="add replId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3088901742" sldId="2147483660"/>
            <pc:sldLayoutMk cId="2577461772" sldId="2147483665"/>
          </pc:sldLayoutMkLst>
        </pc:sldLayoutChg>
        <pc:sldLayoutChg chg="add replId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3088901742" sldId="2147483660"/>
            <pc:sldLayoutMk cId="1910037624" sldId="2147483666"/>
          </pc:sldLayoutMkLst>
        </pc:sldLayoutChg>
        <pc:sldLayoutChg chg="add replId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3088901742" sldId="2147483660"/>
            <pc:sldLayoutMk cId="3402432619" sldId="2147483667"/>
          </pc:sldLayoutMkLst>
        </pc:sldLayoutChg>
        <pc:sldLayoutChg chg="add replId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3088901742" sldId="2147483660"/>
            <pc:sldLayoutMk cId="235986520" sldId="2147483668"/>
          </pc:sldLayoutMkLst>
        </pc:sldLayoutChg>
        <pc:sldLayoutChg chg="add replId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3088901742" sldId="2147483660"/>
            <pc:sldLayoutMk cId="3604145504" sldId="2147483669"/>
          </pc:sldLayoutMkLst>
        </pc:sldLayoutChg>
        <pc:sldLayoutChg chg="add replId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3088901742" sldId="2147483660"/>
            <pc:sldLayoutMk cId="2096424422" sldId="2147483670"/>
          </pc:sldLayoutMkLst>
        </pc:sldLayoutChg>
        <pc:sldLayoutChg chg="add replId">
          <pc:chgData name="Frank Geisler" userId="9fe15b62-9964-45bf-8bed-2b1c696cc21f" providerId="ADAL" clId="{89D9C3A5-47CE-4720-A07E-192AA9EE0F20}" dt="2022-06-02T09:36:50.609" v="17" actId="26606"/>
          <pc:sldLayoutMkLst>
            <pc:docMk/>
            <pc:sldMasterMk cId="3088901742" sldId="2147483660"/>
            <pc:sldLayoutMk cId="2858251416" sldId="2147483671"/>
          </pc:sldLayoutMkLst>
        </pc:sldLayoutChg>
      </pc:sldMasterChg>
      <pc:sldMasterChg chg="add del addSldLayout delSldLayout">
        <pc:chgData name="Frank Geisler" userId="9fe15b62-9964-45bf-8bed-2b1c696cc21f" providerId="ADAL" clId="{89D9C3A5-47CE-4720-A07E-192AA9EE0F20}" dt="2022-06-02T09:36:50.568" v="16" actId="26606"/>
        <pc:sldMasterMkLst>
          <pc:docMk/>
          <pc:sldMasterMk cId="2107052605" sldId="2147483673"/>
        </pc:sldMasterMkLst>
        <pc:sldLayoutChg chg="add del">
          <pc:chgData name="Frank Geisler" userId="9fe15b62-9964-45bf-8bed-2b1c696cc21f" providerId="ADAL" clId="{89D9C3A5-47CE-4720-A07E-192AA9EE0F20}" dt="2022-06-02T09:36:50.568" v="16" actId="26606"/>
          <pc:sldLayoutMkLst>
            <pc:docMk/>
            <pc:sldMasterMk cId="2107052605" sldId="2147483673"/>
            <pc:sldLayoutMk cId="1867501632" sldId="2147483662"/>
          </pc:sldLayoutMkLst>
        </pc:sldLayoutChg>
        <pc:sldLayoutChg chg="add del">
          <pc:chgData name="Frank Geisler" userId="9fe15b62-9964-45bf-8bed-2b1c696cc21f" providerId="ADAL" clId="{89D9C3A5-47CE-4720-A07E-192AA9EE0F20}" dt="2022-06-02T09:36:50.568" v="16" actId="26606"/>
          <pc:sldLayoutMkLst>
            <pc:docMk/>
            <pc:sldMasterMk cId="2107052605" sldId="2147483673"/>
            <pc:sldLayoutMk cId="946079384" sldId="2147483663"/>
          </pc:sldLayoutMkLst>
        </pc:sldLayoutChg>
        <pc:sldLayoutChg chg="add del">
          <pc:chgData name="Frank Geisler" userId="9fe15b62-9964-45bf-8bed-2b1c696cc21f" providerId="ADAL" clId="{89D9C3A5-47CE-4720-A07E-192AA9EE0F20}" dt="2022-06-02T09:36:50.568" v="16" actId="26606"/>
          <pc:sldLayoutMkLst>
            <pc:docMk/>
            <pc:sldMasterMk cId="2107052605" sldId="2147483673"/>
            <pc:sldLayoutMk cId="1079213974" sldId="2147483664"/>
          </pc:sldLayoutMkLst>
        </pc:sldLayoutChg>
        <pc:sldLayoutChg chg="add del">
          <pc:chgData name="Frank Geisler" userId="9fe15b62-9964-45bf-8bed-2b1c696cc21f" providerId="ADAL" clId="{89D9C3A5-47CE-4720-A07E-192AA9EE0F20}" dt="2022-06-02T09:36:50.568" v="16" actId="26606"/>
          <pc:sldLayoutMkLst>
            <pc:docMk/>
            <pc:sldMasterMk cId="2107052605" sldId="2147483673"/>
            <pc:sldLayoutMk cId="1910915209" sldId="2147483665"/>
          </pc:sldLayoutMkLst>
        </pc:sldLayoutChg>
        <pc:sldLayoutChg chg="add del">
          <pc:chgData name="Frank Geisler" userId="9fe15b62-9964-45bf-8bed-2b1c696cc21f" providerId="ADAL" clId="{89D9C3A5-47CE-4720-A07E-192AA9EE0F20}" dt="2022-06-02T09:36:50.568" v="16" actId="26606"/>
          <pc:sldLayoutMkLst>
            <pc:docMk/>
            <pc:sldMasterMk cId="2107052605" sldId="2147483673"/>
            <pc:sldLayoutMk cId="2807818761" sldId="2147483666"/>
          </pc:sldLayoutMkLst>
        </pc:sldLayoutChg>
        <pc:sldLayoutChg chg="add del">
          <pc:chgData name="Frank Geisler" userId="9fe15b62-9964-45bf-8bed-2b1c696cc21f" providerId="ADAL" clId="{89D9C3A5-47CE-4720-A07E-192AA9EE0F20}" dt="2022-06-02T09:36:50.568" v="16" actId="26606"/>
          <pc:sldLayoutMkLst>
            <pc:docMk/>
            <pc:sldMasterMk cId="2107052605" sldId="2147483673"/>
            <pc:sldLayoutMk cId="3250224561" sldId="2147483667"/>
          </pc:sldLayoutMkLst>
        </pc:sldLayoutChg>
        <pc:sldLayoutChg chg="add del">
          <pc:chgData name="Frank Geisler" userId="9fe15b62-9964-45bf-8bed-2b1c696cc21f" providerId="ADAL" clId="{89D9C3A5-47CE-4720-A07E-192AA9EE0F20}" dt="2022-06-02T09:36:50.568" v="16" actId="26606"/>
          <pc:sldLayoutMkLst>
            <pc:docMk/>
            <pc:sldMasterMk cId="2107052605" sldId="2147483673"/>
            <pc:sldLayoutMk cId="1977110607" sldId="2147483668"/>
          </pc:sldLayoutMkLst>
        </pc:sldLayoutChg>
        <pc:sldLayoutChg chg="add del">
          <pc:chgData name="Frank Geisler" userId="9fe15b62-9964-45bf-8bed-2b1c696cc21f" providerId="ADAL" clId="{89D9C3A5-47CE-4720-A07E-192AA9EE0F20}" dt="2022-06-02T09:36:50.568" v="16" actId="26606"/>
          <pc:sldLayoutMkLst>
            <pc:docMk/>
            <pc:sldMasterMk cId="2107052605" sldId="2147483673"/>
            <pc:sldLayoutMk cId="4215179457" sldId="2147483669"/>
          </pc:sldLayoutMkLst>
        </pc:sldLayoutChg>
        <pc:sldLayoutChg chg="add del">
          <pc:chgData name="Frank Geisler" userId="9fe15b62-9964-45bf-8bed-2b1c696cc21f" providerId="ADAL" clId="{89D9C3A5-47CE-4720-A07E-192AA9EE0F20}" dt="2022-06-02T09:36:50.568" v="16" actId="26606"/>
          <pc:sldLayoutMkLst>
            <pc:docMk/>
            <pc:sldMasterMk cId="2107052605" sldId="2147483673"/>
            <pc:sldLayoutMk cId="2420242854" sldId="2147483670"/>
          </pc:sldLayoutMkLst>
        </pc:sldLayoutChg>
        <pc:sldLayoutChg chg="add del">
          <pc:chgData name="Frank Geisler" userId="9fe15b62-9964-45bf-8bed-2b1c696cc21f" providerId="ADAL" clId="{89D9C3A5-47CE-4720-A07E-192AA9EE0F20}" dt="2022-06-02T09:36:50.568" v="16" actId="26606"/>
          <pc:sldLayoutMkLst>
            <pc:docMk/>
            <pc:sldMasterMk cId="2107052605" sldId="2147483673"/>
            <pc:sldLayoutMk cId="1833543521" sldId="2147483671"/>
          </pc:sldLayoutMkLst>
        </pc:sldLayoutChg>
        <pc:sldLayoutChg chg="add del">
          <pc:chgData name="Frank Geisler" userId="9fe15b62-9964-45bf-8bed-2b1c696cc21f" providerId="ADAL" clId="{89D9C3A5-47CE-4720-A07E-192AA9EE0F20}" dt="2022-06-02T09:36:50.568" v="16" actId="26606"/>
          <pc:sldLayoutMkLst>
            <pc:docMk/>
            <pc:sldMasterMk cId="2107052605" sldId="2147483673"/>
            <pc:sldLayoutMk cId="1567944038" sldId="2147483672"/>
          </pc:sldLayoutMkLst>
        </pc:sldLayoutChg>
      </pc:sldMasterChg>
      <pc:sldMasterChg chg="add del addSldLayout delSldLayout">
        <pc:chgData name="Frank Geisler" userId="9fe15b62-9964-45bf-8bed-2b1c696cc21f" providerId="ADAL" clId="{89D9C3A5-47CE-4720-A07E-192AA9EE0F20}" dt="2022-06-02T09:36:37.442" v="8" actId="26606"/>
        <pc:sldMasterMkLst>
          <pc:docMk/>
          <pc:sldMasterMk cId="2453815594" sldId="2147483712"/>
        </pc:sldMasterMkLst>
        <pc:sldLayoutChg chg="add del">
          <pc:chgData name="Frank Geisler" userId="9fe15b62-9964-45bf-8bed-2b1c696cc21f" providerId="ADAL" clId="{89D9C3A5-47CE-4720-A07E-192AA9EE0F20}" dt="2022-06-02T09:36:37.442" v="8" actId="26606"/>
          <pc:sldLayoutMkLst>
            <pc:docMk/>
            <pc:sldMasterMk cId="2453815594" sldId="2147483712"/>
            <pc:sldLayoutMk cId="1274184450" sldId="2147483701"/>
          </pc:sldLayoutMkLst>
        </pc:sldLayoutChg>
        <pc:sldLayoutChg chg="add del">
          <pc:chgData name="Frank Geisler" userId="9fe15b62-9964-45bf-8bed-2b1c696cc21f" providerId="ADAL" clId="{89D9C3A5-47CE-4720-A07E-192AA9EE0F20}" dt="2022-06-02T09:36:37.442" v="8" actId="26606"/>
          <pc:sldLayoutMkLst>
            <pc:docMk/>
            <pc:sldMasterMk cId="2453815594" sldId="2147483712"/>
            <pc:sldLayoutMk cId="2750850588" sldId="2147483702"/>
          </pc:sldLayoutMkLst>
        </pc:sldLayoutChg>
        <pc:sldLayoutChg chg="add del">
          <pc:chgData name="Frank Geisler" userId="9fe15b62-9964-45bf-8bed-2b1c696cc21f" providerId="ADAL" clId="{89D9C3A5-47CE-4720-A07E-192AA9EE0F20}" dt="2022-06-02T09:36:37.442" v="8" actId="26606"/>
          <pc:sldLayoutMkLst>
            <pc:docMk/>
            <pc:sldMasterMk cId="2453815594" sldId="2147483712"/>
            <pc:sldLayoutMk cId="1587935827" sldId="2147483703"/>
          </pc:sldLayoutMkLst>
        </pc:sldLayoutChg>
        <pc:sldLayoutChg chg="add del">
          <pc:chgData name="Frank Geisler" userId="9fe15b62-9964-45bf-8bed-2b1c696cc21f" providerId="ADAL" clId="{89D9C3A5-47CE-4720-A07E-192AA9EE0F20}" dt="2022-06-02T09:36:37.442" v="8" actId="26606"/>
          <pc:sldLayoutMkLst>
            <pc:docMk/>
            <pc:sldMasterMk cId="2453815594" sldId="2147483712"/>
            <pc:sldLayoutMk cId="3169264525" sldId="2147483704"/>
          </pc:sldLayoutMkLst>
        </pc:sldLayoutChg>
        <pc:sldLayoutChg chg="add del">
          <pc:chgData name="Frank Geisler" userId="9fe15b62-9964-45bf-8bed-2b1c696cc21f" providerId="ADAL" clId="{89D9C3A5-47CE-4720-A07E-192AA9EE0F20}" dt="2022-06-02T09:36:37.442" v="8" actId="26606"/>
          <pc:sldLayoutMkLst>
            <pc:docMk/>
            <pc:sldMasterMk cId="2453815594" sldId="2147483712"/>
            <pc:sldLayoutMk cId="1674608729" sldId="2147483705"/>
          </pc:sldLayoutMkLst>
        </pc:sldLayoutChg>
        <pc:sldLayoutChg chg="add del">
          <pc:chgData name="Frank Geisler" userId="9fe15b62-9964-45bf-8bed-2b1c696cc21f" providerId="ADAL" clId="{89D9C3A5-47CE-4720-A07E-192AA9EE0F20}" dt="2022-06-02T09:36:37.442" v="8" actId="26606"/>
          <pc:sldLayoutMkLst>
            <pc:docMk/>
            <pc:sldMasterMk cId="2453815594" sldId="2147483712"/>
            <pc:sldLayoutMk cId="4027829164" sldId="2147483706"/>
          </pc:sldLayoutMkLst>
        </pc:sldLayoutChg>
        <pc:sldLayoutChg chg="add del">
          <pc:chgData name="Frank Geisler" userId="9fe15b62-9964-45bf-8bed-2b1c696cc21f" providerId="ADAL" clId="{89D9C3A5-47CE-4720-A07E-192AA9EE0F20}" dt="2022-06-02T09:36:37.442" v="8" actId="26606"/>
          <pc:sldLayoutMkLst>
            <pc:docMk/>
            <pc:sldMasterMk cId="2453815594" sldId="2147483712"/>
            <pc:sldLayoutMk cId="3452519933" sldId="2147483707"/>
          </pc:sldLayoutMkLst>
        </pc:sldLayoutChg>
        <pc:sldLayoutChg chg="add del">
          <pc:chgData name="Frank Geisler" userId="9fe15b62-9964-45bf-8bed-2b1c696cc21f" providerId="ADAL" clId="{89D9C3A5-47CE-4720-A07E-192AA9EE0F20}" dt="2022-06-02T09:36:37.442" v="8" actId="26606"/>
          <pc:sldLayoutMkLst>
            <pc:docMk/>
            <pc:sldMasterMk cId="2453815594" sldId="2147483712"/>
            <pc:sldLayoutMk cId="430437553" sldId="2147483708"/>
          </pc:sldLayoutMkLst>
        </pc:sldLayoutChg>
        <pc:sldLayoutChg chg="add del">
          <pc:chgData name="Frank Geisler" userId="9fe15b62-9964-45bf-8bed-2b1c696cc21f" providerId="ADAL" clId="{89D9C3A5-47CE-4720-A07E-192AA9EE0F20}" dt="2022-06-02T09:36:37.442" v="8" actId="26606"/>
          <pc:sldLayoutMkLst>
            <pc:docMk/>
            <pc:sldMasterMk cId="2453815594" sldId="2147483712"/>
            <pc:sldLayoutMk cId="3155992365" sldId="2147483709"/>
          </pc:sldLayoutMkLst>
        </pc:sldLayoutChg>
        <pc:sldLayoutChg chg="add del">
          <pc:chgData name="Frank Geisler" userId="9fe15b62-9964-45bf-8bed-2b1c696cc21f" providerId="ADAL" clId="{89D9C3A5-47CE-4720-A07E-192AA9EE0F20}" dt="2022-06-02T09:36:37.442" v="8" actId="26606"/>
          <pc:sldLayoutMkLst>
            <pc:docMk/>
            <pc:sldMasterMk cId="2453815594" sldId="2147483712"/>
            <pc:sldLayoutMk cId="701565450" sldId="2147483710"/>
          </pc:sldLayoutMkLst>
        </pc:sldLayoutChg>
        <pc:sldLayoutChg chg="add del">
          <pc:chgData name="Frank Geisler" userId="9fe15b62-9964-45bf-8bed-2b1c696cc21f" providerId="ADAL" clId="{89D9C3A5-47CE-4720-A07E-192AA9EE0F20}" dt="2022-06-02T09:36:37.442" v="8" actId="26606"/>
          <pc:sldLayoutMkLst>
            <pc:docMk/>
            <pc:sldMasterMk cId="2453815594" sldId="2147483712"/>
            <pc:sldLayoutMk cId="1493445362" sldId="2147483711"/>
          </pc:sldLayoutMkLst>
        </pc:sldLayoutChg>
      </pc:sldMasterChg>
      <pc:sldMasterChg chg="add del addSldLayout delSldLayout">
        <pc:chgData name="Frank Geisler" userId="9fe15b62-9964-45bf-8bed-2b1c696cc21f" providerId="ADAL" clId="{89D9C3A5-47CE-4720-A07E-192AA9EE0F20}" dt="2022-06-02T09:36:46.834" v="14" actId="26606"/>
        <pc:sldMasterMkLst>
          <pc:docMk/>
          <pc:sldMasterMk cId="1728859827" sldId="2147483751"/>
        </pc:sldMasterMkLst>
        <pc:sldLayoutChg chg="add del">
          <pc:chgData name="Frank Geisler" userId="9fe15b62-9964-45bf-8bed-2b1c696cc21f" providerId="ADAL" clId="{89D9C3A5-47CE-4720-A07E-192AA9EE0F20}" dt="2022-06-02T09:36:46.834" v="14" actId="26606"/>
          <pc:sldLayoutMkLst>
            <pc:docMk/>
            <pc:sldMasterMk cId="1728859827" sldId="2147483751"/>
            <pc:sldLayoutMk cId="3023527964" sldId="2147483740"/>
          </pc:sldLayoutMkLst>
        </pc:sldLayoutChg>
        <pc:sldLayoutChg chg="add del">
          <pc:chgData name="Frank Geisler" userId="9fe15b62-9964-45bf-8bed-2b1c696cc21f" providerId="ADAL" clId="{89D9C3A5-47CE-4720-A07E-192AA9EE0F20}" dt="2022-06-02T09:36:46.834" v="14" actId="26606"/>
          <pc:sldLayoutMkLst>
            <pc:docMk/>
            <pc:sldMasterMk cId="1728859827" sldId="2147483751"/>
            <pc:sldLayoutMk cId="2972488708" sldId="2147483741"/>
          </pc:sldLayoutMkLst>
        </pc:sldLayoutChg>
        <pc:sldLayoutChg chg="add del">
          <pc:chgData name="Frank Geisler" userId="9fe15b62-9964-45bf-8bed-2b1c696cc21f" providerId="ADAL" clId="{89D9C3A5-47CE-4720-A07E-192AA9EE0F20}" dt="2022-06-02T09:36:46.834" v="14" actId="26606"/>
          <pc:sldLayoutMkLst>
            <pc:docMk/>
            <pc:sldMasterMk cId="1728859827" sldId="2147483751"/>
            <pc:sldLayoutMk cId="1033537555" sldId="2147483742"/>
          </pc:sldLayoutMkLst>
        </pc:sldLayoutChg>
        <pc:sldLayoutChg chg="add del">
          <pc:chgData name="Frank Geisler" userId="9fe15b62-9964-45bf-8bed-2b1c696cc21f" providerId="ADAL" clId="{89D9C3A5-47CE-4720-A07E-192AA9EE0F20}" dt="2022-06-02T09:36:46.834" v="14" actId="26606"/>
          <pc:sldLayoutMkLst>
            <pc:docMk/>
            <pc:sldMasterMk cId="1728859827" sldId="2147483751"/>
            <pc:sldLayoutMk cId="1361784738" sldId="2147483743"/>
          </pc:sldLayoutMkLst>
        </pc:sldLayoutChg>
        <pc:sldLayoutChg chg="add del">
          <pc:chgData name="Frank Geisler" userId="9fe15b62-9964-45bf-8bed-2b1c696cc21f" providerId="ADAL" clId="{89D9C3A5-47CE-4720-A07E-192AA9EE0F20}" dt="2022-06-02T09:36:46.834" v="14" actId="26606"/>
          <pc:sldLayoutMkLst>
            <pc:docMk/>
            <pc:sldMasterMk cId="1728859827" sldId="2147483751"/>
            <pc:sldLayoutMk cId="3421273859" sldId="2147483744"/>
          </pc:sldLayoutMkLst>
        </pc:sldLayoutChg>
        <pc:sldLayoutChg chg="add del">
          <pc:chgData name="Frank Geisler" userId="9fe15b62-9964-45bf-8bed-2b1c696cc21f" providerId="ADAL" clId="{89D9C3A5-47CE-4720-A07E-192AA9EE0F20}" dt="2022-06-02T09:36:46.834" v="14" actId="26606"/>
          <pc:sldLayoutMkLst>
            <pc:docMk/>
            <pc:sldMasterMk cId="1728859827" sldId="2147483751"/>
            <pc:sldLayoutMk cId="1066386976" sldId="2147483745"/>
          </pc:sldLayoutMkLst>
        </pc:sldLayoutChg>
        <pc:sldLayoutChg chg="add del">
          <pc:chgData name="Frank Geisler" userId="9fe15b62-9964-45bf-8bed-2b1c696cc21f" providerId="ADAL" clId="{89D9C3A5-47CE-4720-A07E-192AA9EE0F20}" dt="2022-06-02T09:36:46.834" v="14" actId="26606"/>
          <pc:sldLayoutMkLst>
            <pc:docMk/>
            <pc:sldMasterMk cId="1728859827" sldId="2147483751"/>
            <pc:sldLayoutMk cId="3397368579" sldId="2147483746"/>
          </pc:sldLayoutMkLst>
        </pc:sldLayoutChg>
        <pc:sldLayoutChg chg="add del">
          <pc:chgData name="Frank Geisler" userId="9fe15b62-9964-45bf-8bed-2b1c696cc21f" providerId="ADAL" clId="{89D9C3A5-47CE-4720-A07E-192AA9EE0F20}" dt="2022-06-02T09:36:46.834" v="14" actId="26606"/>
          <pc:sldLayoutMkLst>
            <pc:docMk/>
            <pc:sldMasterMk cId="1728859827" sldId="2147483751"/>
            <pc:sldLayoutMk cId="829918635" sldId="2147483747"/>
          </pc:sldLayoutMkLst>
        </pc:sldLayoutChg>
        <pc:sldLayoutChg chg="add del">
          <pc:chgData name="Frank Geisler" userId="9fe15b62-9964-45bf-8bed-2b1c696cc21f" providerId="ADAL" clId="{89D9C3A5-47CE-4720-A07E-192AA9EE0F20}" dt="2022-06-02T09:36:46.834" v="14" actId="26606"/>
          <pc:sldLayoutMkLst>
            <pc:docMk/>
            <pc:sldMasterMk cId="1728859827" sldId="2147483751"/>
            <pc:sldLayoutMk cId="2242524972" sldId="2147483748"/>
          </pc:sldLayoutMkLst>
        </pc:sldLayoutChg>
        <pc:sldLayoutChg chg="add del">
          <pc:chgData name="Frank Geisler" userId="9fe15b62-9964-45bf-8bed-2b1c696cc21f" providerId="ADAL" clId="{89D9C3A5-47CE-4720-A07E-192AA9EE0F20}" dt="2022-06-02T09:36:46.834" v="14" actId="26606"/>
          <pc:sldLayoutMkLst>
            <pc:docMk/>
            <pc:sldMasterMk cId="1728859827" sldId="2147483751"/>
            <pc:sldLayoutMk cId="1393756457" sldId="2147483749"/>
          </pc:sldLayoutMkLst>
        </pc:sldLayoutChg>
        <pc:sldLayoutChg chg="add del">
          <pc:chgData name="Frank Geisler" userId="9fe15b62-9964-45bf-8bed-2b1c696cc21f" providerId="ADAL" clId="{89D9C3A5-47CE-4720-A07E-192AA9EE0F20}" dt="2022-06-02T09:36:46.834" v="14" actId="26606"/>
          <pc:sldLayoutMkLst>
            <pc:docMk/>
            <pc:sldMasterMk cId="1728859827" sldId="2147483751"/>
            <pc:sldLayoutMk cId="1293703837" sldId="21474837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B76B2-BD9E-4B9B-A3DC-73A782D885FD}" type="datetimeFigureOut">
              <a:rPr lang="de-DE" smtClean="0"/>
              <a:t>02.06.2022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11845-FDE6-463E-8AAD-CB591EE92A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49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9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4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1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77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14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59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87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39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91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89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6095999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6798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55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1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19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3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45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1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4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0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449AA12-8195-4182-A7AC-2E7E59DFBDAF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4DFC975-2FD7-44A5-9E78-ECBA4615607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11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JP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9AC740-6E16-BD57-1DA2-27866195B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latin typeface="The Butcher Factory" pitchFamily="2" charset="0"/>
              </a:rPr>
              <a:t>Building Azure Data Resources with Bicep</a:t>
            </a:r>
            <a:endParaRPr lang="de-DE" sz="6000" dirty="0">
              <a:latin typeface="The Butcher Factory" pitchFamily="2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BAB6562-18BC-7E80-FF10-3BDFE23BA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4334933"/>
            <a:ext cx="3382831" cy="1185333"/>
          </a:xfrm>
        </p:spPr>
        <p:txBody>
          <a:bodyPr>
            <a:normAutofit/>
          </a:bodyPr>
          <a:lstStyle/>
          <a:p>
            <a:pPr algn="l"/>
            <a:r>
              <a:rPr lang="de-DE" sz="2800" b="1" dirty="0">
                <a:solidFill>
                  <a:srgbClr val="C00000"/>
                </a:solidFill>
              </a:rPr>
              <a:t>Frank Geisler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Grafik 5" descr="BBQ Steak gekocht auf dem Grill">
            <a:extLst>
              <a:ext uri="{FF2B5EF4-FFF2-40B4-BE49-F238E27FC236}">
                <a16:creationId xmlns:a16="http://schemas.microsoft.com/office/drawing/2014/main" id="{C12A6253-B2B5-9049-FF1E-560796447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r="8783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9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FF89BB8-6616-831B-160F-F48292C225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77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2A73293-F902-7913-C555-7110E90C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733" y="2074339"/>
            <a:ext cx="7219954" cy="1828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2500" dirty="0">
                <a:latin typeface="The Butcher Factory" pitchFamily="2" charset="0"/>
              </a:rPr>
              <a:t>What is Bicep?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BFF844-161D-9E05-511F-D2FF413CF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0733" y="3903138"/>
            <a:ext cx="721995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FB52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36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What is Bicep?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83C371-A652-5E3E-EA1D-5C9A7F10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Azure Resource Manager Template Language</a:t>
            </a:r>
          </a:p>
          <a:p>
            <a:r>
              <a:rPr lang="en-US" sz="3200" dirty="0"/>
              <a:t>Declaratively deploy Azure Resources</a:t>
            </a:r>
          </a:p>
          <a:p>
            <a:r>
              <a:rPr lang="en-US" sz="3200" dirty="0"/>
              <a:t>Domain specific language</a:t>
            </a:r>
          </a:p>
          <a:p>
            <a:r>
              <a:rPr lang="en-US" sz="3200" dirty="0"/>
              <a:t>Intended to be easy to understand</a:t>
            </a:r>
          </a:p>
          <a:p>
            <a:r>
              <a:rPr lang="en-US" sz="3200" dirty="0"/>
              <a:t>Simplified </a:t>
            </a:r>
            <a:r>
              <a:rPr lang="en-US" sz="3200" dirty="0" err="1"/>
              <a:t>Json</a:t>
            </a:r>
            <a:r>
              <a:rPr lang="en-US" sz="3200" dirty="0"/>
              <a:t> Notation</a:t>
            </a:r>
          </a:p>
        </p:txBody>
      </p:sp>
    </p:spTree>
    <p:extLst>
      <p:ext uri="{BB962C8B-B14F-4D97-AF65-F5344CB8AC3E}">
        <p14:creationId xmlns:p14="http://schemas.microsoft.com/office/powerpoint/2010/main" val="396117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Benefit of Bicep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83C371-A652-5E3E-EA1D-5C9A7F10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Simpler Syntax than </a:t>
            </a:r>
            <a:r>
              <a:rPr lang="en-US" sz="3200" dirty="0" err="1"/>
              <a:t>Json</a:t>
            </a:r>
            <a:endParaRPr lang="en-US" sz="3200" dirty="0"/>
          </a:p>
          <a:p>
            <a:r>
              <a:rPr lang="en-US" sz="3200" dirty="0"/>
              <a:t>Modules: Break down large scripts in small chunks</a:t>
            </a:r>
          </a:p>
          <a:p>
            <a:r>
              <a:rPr lang="en-US" sz="3200" dirty="0"/>
              <a:t>Automatic dependency management</a:t>
            </a:r>
          </a:p>
          <a:p>
            <a:r>
              <a:rPr lang="en-US" sz="3200" dirty="0"/>
              <a:t>Type validation and </a:t>
            </a:r>
            <a:r>
              <a:rPr lang="en-US" sz="3200" dirty="0" err="1"/>
              <a:t>Intellisense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(Bicep Extension for Visual Studio Code)</a:t>
            </a:r>
          </a:p>
        </p:txBody>
      </p:sp>
    </p:spTree>
    <p:extLst>
      <p:ext uri="{BB962C8B-B14F-4D97-AF65-F5344CB8AC3E}">
        <p14:creationId xmlns:p14="http://schemas.microsoft.com/office/powerpoint/2010/main" val="173540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BICEP EXAMPLE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2D1F602-4A85-5F99-0517-E10EE1C95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275" y="1438485"/>
            <a:ext cx="8372814" cy="4680000"/>
          </a:xfrm>
          <a:solidFill>
            <a:schemeClr val="tx1">
              <a:lumMod val="8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sz="2400" b="0" i="0" dirty="0" err="1">
                <a:solidFill>
                  <a:srgbClr val="0101FD"/>
                </a:solidFill>
                <a:effectLst/>
                <a:latin typeface="SFMono-Regular"/>
              </a:rPr>
              <a:t>param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location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string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=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resourceGroup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().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location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 err="1">
                <a:solidFill>
                  <a:srgbClr val="0101FD"/>
                </a:solidFill>
                <a:effectLst/>
                <a:latin typeface="SFMono-Regular"/>
              </a:rPr>
              <a:t>param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namePrefix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string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= </a:t>
            </a:r>
            <a:r>
              <a:rPr lang="de-DE" sz="2400" b="0" i="0" dirty="0">
                <a:solidFill>
                  <a:srgbClr val="A31515"/>
                </a:solidFill>
                <a:effectLst/>
                <a:latin typeface="SFMono-Regular"/>
              </a:rPr>
              <a:t>'</a:t>
            </a:r>
            <a:r>
              <a:rPr lang="de-DE" sz="2400" b="0" i="0" dirty="0" err="1">
                <a:solidFill>
                  <a:srgbClr val="A31515"/>
                </a:solidFill>
                <a:effectLst/>
                <a:latin typeface="SFMono-Regular"/>
              </a:rPr>
              <a:t>storage</a:t>
            </a:r>
            <a:r>
              <a:rPr lang="de-DE" sz="2400" b="0" i="0" dirty="0">
                <a:solidFill>
                  <a:srgbClr val="A31515"/>
                </a:solidFill>
                <a:effectLst/>
                <a:latin typeface="SFMono-Regular"/>
              </a:rPr>
              <a:t>‘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 err="1">
                <a:solidFill>
                  <a:srgbClr val="0101FD"/>
                </a:solidFill>
                <a:effectLst/>
                <a:latin typeface="SFMono-Regular"/>
              </a:rPr>
              <a:t>var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storageAccountName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= </a:t>
            </a:r>
            <a:r>
              <a:rPr lang="de-DE" sz="2400" b="0" i="0" dirty="0">
                <a:solidFill>
                  <a:srgbClr val="A31515"/>
                </a:solidFill>
                <a:effectLst/>
                <a:latin typeface="SFMono-Regular"/>
              </a:rPr>
              <a:t>'</a:t>
            </a:r>
            <a:r>
              <a:rPr lang="de-DE" sz="2400" b="0" i="0" dirty="0">
                <a:solidFill>
                  <a:srgbClr val="0451A5"/>
                </a:solidFill>
                <a:effectLst/>
                <a:latin typeface="SFMono-Regular"/>
              </a:rPr>
              <a:t>${</a:t>
            </a:r>
            <a:r>
              <a:rPr lang="de-DE" sz="2400" b="0" i="0" dirty="0" err="1">
                <a:solidFill>
                  <a:srgbClr val="0451A5"/>
                </a:solidFill>
                <a:effectLst/>
                <a:latin typeface="SFMono-Regular"/>
              </a:rPr>
              <a:t>namePrefix</a:t>
            </a:r>
            <a:r>
              <a:rPr lang="de-DE" sz="2400" b="0" i="0" dirty="0">
                <a:solidFill>
                  <a:srgbClr val="0451A5"/>
                </a:solidFill>
                <a:effectLst/>
                <a:latin typeface="SFMono-Regular"/>
              </a:rPr>
              <a:t>}${</a:t>
            </a:r>
            <a:r>
              <a:rPr lang="de-DE" sz="2400" b="0" i="0" dirty="0" err="1">
                <a:solidFill>
                  <a:srgbClr val="0451A5"/>
                </a:solidFill>
                <a:effectLst/>
                <a:latin typeface="SFMono-Regular"/>
              </a:rPr>
              <a:t>uniqueString</a:t>
            </a:r>
            <a:r>
              <a:rPr lang="de-DE" sz="2400" b="0" i="0" dirty="0">
                <a:solidFill>
                  <a:srgbClr val="0451A5"/>
                </a:solidFill>
                <a:effectLst/>
                <a:latin typeface="SFMono-Regular"/>
              </a:rPr>
              <a:t>(</a:t>
            </a:r>
            <a:r>
              <a:rPr lang="de-DE" sz="2400" b="0" i="0" dirty="0" err="1">
                <a:solidFill>
                  <a:srgbClr val="0451A5"/>
                </a:solidFill>
                <a:effectLst/>
                <a:latin typeface="SFMono-Regular"/>
              </a:rPr>
              <a:t>resourceGroup</a:t>
            </a:r>
            <a:r>
              <a:rPr lang="de-DE" sz="2400" b="0" i="0" dirty="0">
                <a:solidFill>
                  <a:srgbClr val="0451A5"/>
                </a:solidFill>
                <a:effectLst/>
                <a:latin typeface="SFMono-Regular"/>
              </a:rPr>
              <a:t>().</a:t>
            </a:r>
            <a:r>
              <a:rPr lang="de-DE" sz="2400" b="0" i="0" dirty="0" err="1">
                <a:solidFill>
                  <a:srgbClr val="0451A5"/>
                </a:solidFill>
                <a:effectLst/>
                <a:latin typeface="SFMono-Regular"/>
              </a:rPr>
              <a:t>id</a:t>
            </a:r>
            <a:r>
              <a:rPr lang="de-DE" sz="2400" b="0" i="0" dirty="0">
                <a:solidFill>
                  <a:srgbClr val="0451A5"/>
                </a:solidFill>
                <a:effectLst/>
                <a:latin typeface="SFMono-Regular"/>
              </a:rPr>
              <a:t>)}</a:t>
            </a:r>
            <a:r>
              <a:rPr lang="de-DE" sz="2400" b="0" i="0" dirty="0">
                <a:solidFill>
                  <a:srgbClr val="A31515"/>
                </a:solidFill>
                <a:effectLst/>
                <a:latin typeface="SFMono-Regular"/>
              </a:rPr>
              <a:t>‘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 err="1">
                <a:solidFill>
                  <a:srgbClr val="0101FD"/>
                </a:solidFill>
                <a:effectLst/>
                <a:latin typeface="SFMono-Regular"/>
              </a:rPr>
              <a:t>var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storageAccountSku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= </a:t>
            </a:r>
            <a:r>
              <a:rPr lang="de-DE" sz="2400" b="0" i="0" dirty="0">
                <a:solidFill>
                  <a:srgbClr val="A31515"/>
                </a:solidFill>
                <a:effectLst/>
                <a:latin typeface="SFMono-Regular"/>
              </a:rPr>
              <a:t>'</a:t>
            </a:r>
            <a:r>
              <a:rPr lang="de-DE" sz="2400" b="0" i="0" dirty="0" err="1">
                <a:solidFill>
                  <a:srgbClr val="A31515"/>
                </a:solidFill>
                <a:effectLst/>
                <a:latin typeface="SFMono-Regular"/>
              </a:rPr>
              <a:t>Standard_RAGRS</a:t>
            </a:r>
            <a:r>
              <a:rPr lang="de-DE" sz="2400" b="0" i="0" dirty="0">
                <a:solidFill>
                  <a:srgbClr val="A31515"/>
                </a:solidFill>
                <a:effectLst/>
                <a:latin typeface="SFMono-Regular"/>
              </a:rPr>
              <a:t>‘</a:t>
            </a:r>
            <a:br>
              <a:rPr lang="de-DE" sz="2400" b="0" i="0" dirty="0">
                <a:solidFill>
                  <a:srgbClr val="A31515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 err="1">
                <a:solidFill>
                  <a:srgbClr val="0101FD"/>
                </a:solidFill>
                <a:effectLst/>
                <a:latin typeface="SFMono-Regular"/>
              </a:rPr>
              <a:t>resource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storageAccount</a:t>
            </a:r>
            <a:r>
              <a:rPr lang="de-DE" sz="24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de-DE" sz="2400" b="0" i="0" dirty="0">
                <a:solidFill>
                  <a:srgbClr val="A31515"/>
                </a:solidFill>
                <a:effectLst/>
                <a:latin typeface="SFMono-Regular"/>
              </a:rPr>
              <a:t>'</a:t>
            </a:r>
            <a:r>
              <a:rPr lang="de-DE" sz="2400" b="0" i="0" dirty="0" err="1">
                <a:solidFill>
                  <a:srgbClr val="A31515"/>
                </a:solidFill>
                <a:effectLst/>
                <a:latin typeface="SFMono-Regular"/>
              </a:rPr>
              <a:t>Microsoft.Storage</a:t>
            </a:r>
            <a:r>
              <a:rPr lang="de-DE" sz="2400" b="0" i="0" dirty="0">
                <a:solidFill>
                  <a:srgbClr val="A31515"/>
                </a:solidFill>
                <a:effectLst/>
                <a:latin typeface="SFMono-Regular"/>
              </a:rPr>
              <a:t>/storageAccounts@2019-06-01'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= {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name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storageAccountName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location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location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kind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2400" b="0" i="0" dirty="0">
                <a:solidFill>
                  <a:srgbClr val="A31515"/>
                </a:solidFill>
                <a:effectLst/>
                <a:latin typeface="SFMono-Regular"/>
              </a:rPr>
              <a:t>'StorageV2‘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sku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: {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		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name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storageAccountSku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	}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properties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: {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		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accessTier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2400" b="0" i="0" dirty="0">
                <a:solidFill>
                  <a:srgbClr val="A31515"/>
                </a:solidFill>
                <a:effectLst/>
                <a:latin typeface="SFMono-Regular"/>
              </a:rPr>
              <a:t>'Hot‘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		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supportsHttpsTrafficOnly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2400" b="0" i="0" dirty="0" err="1">
                <a:solidFill>
                  <a:srgbClr val="07704A"/>
                </a:solidFill>
                <a:effectLst/>
                <a:latin typeface="SFMono-Regular"/>
              </a:rPr>
              <a:t>true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	}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} </a:t>
            </a: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b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2400" b="0" i="0" dirty="0" err="1">
                <a:solidFill>
                  <a:srgbClr val="0101FD"/>
                </a:solidFill>
                <a:effectLst/>
                <a:latin typeface="SFMono-Regular"/>
              </a:rPr>
              <a:t>output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storageAccountId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2400" b="0" i="0" dirty="0" err="1">
                <a:solidFill>
                  <a:srgbClr val="171717"/>
                </a:solidFill>
                <a:effectLst/>
                <a:latin typeface="SFMono-Regular"/>
              </a:rPr>
              <a:t>string</a:t>
            </a:r>
            <a:r>
              <a:rPr lang="de-DE" sz="2400" b="0" i="0" dirty="0">
                <a:solidFill>
                  <a:srgbClr val="171717"/>
                </a:solidFill>
                <a:effectLst/>
                <a:latin typeface="SFMono-Regular"/>
              </a:rPr>
              <a:t> = storageAccount.id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38771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HOW BICEP </a:t>
            </a:r>
            <a:r>
              <a:rPr lang="en-US" sz="8000" dirty="0" err="1">
                <a:latin typeface="The Butcher Factory" pitchFamily="2" charset="0"/>
              </a:rPr>
              <a:t>WoRKS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83C371-A652-5E3E-EA1D-5C9A7F108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20" y="1580050"/>
            <a:ext cx="3486755" cy="3401526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Tooling of bicep transforms bicep script to </a:t>
            </a:r>
            <a:r>
              <a:rPr lang="en-US" sz="3200" dirty="0" err="1"/>
              <a:t>Json</a:t>
            </a:r>
            <a:r>
              <a:rPr lang="en-US" sz="3200" dirty="0"/>
              <a:t> Script (</a:t>
            </a:r>
            <a:r>
              <a:rPr lang="en-US" sz="3200" dirty="0" err="1"/>
              <a:t>transpiling</a:t>
            </a:r>
            <a:r>
              <a:rPr lang="en-US" sz="3200" dirty="0"/>
              <a:t>)</a:t>
            </a:r>
          </a:p>
          <a:p>
            <a:r>
              <a:rPr lang="en-US" sz="3200" dirty="0"/>
              <a:t>Azure Resource Manager only </a:t>
            </a:r>
            <a:r>
              <a:rPr lang="en-US" sz="3200" dirty="0" err="1"/>
              <a:t>undestands</a:t>
            </a:r>
            <a:r>
              <a:rPr lang="en-US" sz="3200" dirty="0"/>
              <a:t> </a:t>
            </a:r>
            <a:r>
              <a:rPr lang="en-US" sz="3200" dirty="0" err="1"/>
              <a:t>Json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906B59C-3524-3F58-B721-65AD3205A2B6}"/>
              </a:ext>
            </a:extLst>
          </p:cNvPr>
          <p:cNvSpPr txBox="1"/>
          <p:nvPr/>
        </p:nvSpPr>
        <p:spPr>
          <a:xfrm>
            <a:off x="412954" y="5333496"/>
            <a:ext cx="5759042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101FD"/>
                </a:solidFill>
                <a:effectLst/>
                <a:latin typeface="SFMono-Regular"/>
              </a:rPr>
              <a:t>az</a:t>
            </a:r>
            <a:r>
              <a:rPr lang="en-US" b="0" i="0" dirty="0">
                <a:solidFill>
                  <a:srgbClr val="0101FD"/>
                </a:solidFill>
                <a:effectLst/>
                <a:latin typeface="SFMono-Regular"/>
              </a:rPr>
              <a:t> deployment group create \</a:t>
            </a:r>
          </a:p>
          <a:p>
            <a:r>
              <a:rPr lang="en-US" dirty="0">
                <a:solidFill>
                  <a:srgbClr val="0101FD"/>
                </a:solidFill>
                <a:latin typeface="SFMono-Regular"/>
              </a:rPr>
              <a:t>	</a:t>
            </a:r>
            <a:r>
              <a:rPr lang="en-US" b="0" i="0" dirty="0">
                <a:solidFill>
                  <a:srgbClr val="006881"/>
                </a:solidFill>
                <a:effectLst/>
                <a:latin typeface="SFMono-Regular"/>
              </a:rPr>
              <a:t>--template-file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./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FMono-Regular"/>
              </a:rPr>
              <a:t>main.bicep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\</a:t>
            </a:r>
          </a:p>
          <a:p>
            <a:r>
              <a:rPr lang="en-US" dirty="0">
                <a:solidFill>
                  <a:srgbClr val="171717"/>
                </a:solidFill>
                <a:latin typeface="SFMono-Regular"/>
              </a:rPr>
              <a:t>	</a:t>
            </a:r>
            <a:r>
              <a:rPr lang="en-US" b="0" i="0" dirty="0">
                <a:solidFill>
                  <a:srgbClr val="006881"/>
                </a:solidFill>
                <a:effectLst/>
                <a:latin typeface="SFMono-Regular"/>
              </a:rPr>
              <a:t>--resource-group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storage</a:t>
            </a:r>
            <a:r>
              <a:rPr lang="en-US" b="0" i="0" dirty="0">
                <a:solidFill>
                  <a:srgbClr val="006881"/>
                </a:solidFill>
                <a:effectLst/>
                <a:latin typeface="SFMono-Regular"/>
              </a:rPr>
              <a:t>-resource-group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69270DB-BC13-21EC-3198-D3992E454B8B}"/>
              </a:ext>
            </a:extLst>
          </p:cNvPr>
          <p:cNvGrpSpPr/>
          <p:nvPr/>
        </p:nvGrpSpPr>
        <p:grpSpPr>
          <a:xfrm>
            <a:off x="6798590" y="4118059"/>
            <a:ext cx="1757725" cy="2060213"/>
            <a:chOff x="6975231" y="4708609"/>
            <a:chExt cx="1757725" cy="2060213"/>
          </a:xfrm>
        </p:grpSpPr>
        <p:pic>
          <p:nvPicPr>
            <p:cNvPr id="9" name="Bildplatzhalter 7">
              <a:extLst>
                <a:ext uri="{FF2B5EF4-FFF2-40B4-BE49-F238E27FC236}">
                  <a16:creationId xmlns:a16="http://schemas.microsoft.com/office/drawing/2014/main" id="{7BB83493-7C75-059C-A401-EB6928219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5" r="2605"/>
            <a:stretch/>
          </p:blipFill>
          <p:spPr>
            <a:xfrm>
              <a:off x="7076251" y="4708609"/>
              <a:ext cx="1556117" cy="1556117"/>
            </a:xfrm>
            <a:prstGeom prst="ellipse">
              <a:avLst/>
            </a:prstGeom>
            <a:solidFill>
              <a:schemeClr val="accent5"/>
            </a:solidFill>
            <a:ln w="190500" cap="rnd">
              <a:solidFill>
                <a:schemeClr val="bg2">
                  <a:lumMod val="75000"/>
                  <a:lumOff val="25000"/>
                </a:schemeClr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DD79325-CA03-AE64-F1EE-C03A30C19535}"/>
                </a:ext>
              </a:extLst>
            </p:cNvPr>
            <p:cNvSpPr txBox="1"/>
            <p:nvPr/>
          </p:nvSpPr>
          <p:spPr>
            <a:xfrm>
              <a:off x="6975231" y="6399490"/>
              <a:ext cx="1757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Template </a:t>
              </a:r>
              <a:r>
                <a:rPr lang="de-DE" err="1"/>
                <a:t>Author</a:t>
              </a:r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934C65E-E850-9478-D633-84D201E83442}"/>
              </a:ext>
            </a:extLst>
          </p:cNvPr>
          <p:cNvGrpSpPr/>
          <p:nvPr/>
        </p:nvGrpSpPr>
        <p:grpSpPr>
          <a:xfrm>
            <a:off x="7064202" y="1801328"/>
            <a:ext cx="1226502" cy="1586754"/>
            <a:chOff x="7240843" y="2391878"/>
            <a:chExt cx="1226502" cy="1586754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AB7372B-F072-C9D1-FFC5-00228957B5FD}"/>
                </a:ext>
              </a:extLst>
            </p:cNvPr>
            <p:cNvSpPr/>
            <p:nvPr/>
          </p:nvSpPr>
          <p:spPr>
            <a:xfrm>
              <a:off x="7240843" y="2391878"/>
              <a:ext cx="1226502" cy="1556117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55BC96E-3DAF-CA6F-B579-DB4ADE133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6239" y="2450211"/>
              <a:ext cx="915711" cy="915711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CE19B11-56D3-26DB-87EC-D76C5B266500}"/>
                </a:ext>
              </a:extLst>
            </p:cNvPr>
            <p:cNvSpPr txBox="1"/>
            <p:nvPr/>
          </p:nvSpPr>
          <p:spPr>
            <a:xfrm>
              <a:off x="7329495" y="3332301"/>
              <a:ext cx="1049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Bicep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</a:rPr>
                <a:t>Template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ABFDABD-BE79-AC75-B22D-BBDC27F82D3F}"/>
              </a:ext>
            </a:extLst>
          </p:cNvPr>
          <p:cNvGrpSpPr/>
          <p:nvPr/>
        </p:nvGrpSpPr>
        <p:grpSpPr>
          <a:xfrm>
            <a:off x="8808373" y="1801327"/>
            <a:ext cx="1226502" cy="1636417"/>
            <a:chOff x="8985014" y="2391877"/>
            <a:chExt cx="1226502" cy="1636417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8BF6F55-6177-7792-40C9-255946712731}"/>
                </a:ext>
              </a:extLst>
            </p:cNvPr>
            <p:cNvSpPr/>
            <p:nvPr/>
          </p:nvSpPr>
          <p:spPr>
            <a:xfrm>
              <a:off x="8985014" y="2391877"/>
              <a:ext cx="1226502" cy="1556117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Quellbild anzeigen">
              <a:extLst>
                <a:ext uri="{FF2B5EF4-FFF2-40B4-BE49-F238E27FC236}">
                  <a16:creationId xmlns:a16="http://schemas.microsoft.com/office/drawing/2014/main" id="{AEEEBA56-5400-97CD-EBE1-6D93659AD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341" y="2465151"/>
              <a:ext cx="963849" cy="963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EAC4276-8443-D75C-966E-E04B7D964473}"/>
                </a:ext>
              </a:extLst>
            </p:cNvPr>
            <p:cNvSpPr txBox="1"/>
            <p:nvPr/>
          </p:nvSpPr>
          <p:spPr>
            <a:xfrm>
              <a:off x="9073666" y="3381963"/>
              <a:ext cx="1049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>
                  <a:solidFill>
                    <a:schemeClr val="bg1"/>
                  </a:solidFill>
                </a:rPr>
                <a:t>JSON</a:t>
              </a:r>
            </a:p>
            <a:p>
              <a:pPr algn="ctr"/>
              <a:r>
                <a:rPr lang="de-DE">
                  <a:solidFill>
                    <a:schemeClr val="bg1"/>
                  </a:solidFill>
                </a:rPr>
                <a:t>Template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3F632F8-48D5-B345-5301-86370EE47CAC}"/>
              </a:ext>
            </a:extLst>
          </p:cNvPr>
          <p:cNvGrpSpPr/>
          <p:nvPr/>
        </p:nvGrpSpPr>
        <p:grpSpPr>
          <a:xfrm>
            <a:off x="10552543" y="1801326"/>
            <a:ext cx="1226503" cy="1556117"/>
            <a:chOff x="10729184" y="2391876"/>
            <a:chExt cx="1226503" cy="155611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C407513-803E-D67F-200A-18DE90EDB1AC}"/>
                </a:ext>
              </a:extLst>
            </p:cNvPr>
            <p:cNvSpPr/>
            <p:nvPr/>
          </p:nvSpPr>
          <p:spPr>
            <a:xfrm>
              <a:off x="10729184" y="2391876"/>
              <a:ext cx="1226502" cy="1556117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8" descr="Quellbild anzeigen">
              <a:extLst>
                <a:ext uri="{FF2B5EF4-FFF2-40B4-BE49-F238E27FC236}">
                  <a16:creationId xmlns:a16="http://schemas.microsoft.com/office/drawing/2014/main" id="{76D4BDE3-C818-7792-F92C-924C556DE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9184" y="2549849"/>
              <a:ext cx="1226503" cy="68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3BC63D24-9299-180A-7372-F254E47C907D}"/>
                </a:ext>
              </a:extLst>
            </p:cNvPr>
            <p:cNvSpPr txBox="1"/>
            <p:nvPr/>
          </p:nvSpPr>
          <p:spPr>
            <a:xfrm>
              <a:off x="10981278" y="3397730"/>
              <a:ext cx="722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>
                  <a:solidFill>
                    <a:schemeClr val="bg1"/>
                  </a:solidFill>
                </a:rPr>
                <a:t>Azure</a:t>
              </a:r>
            </a:p>
          </p:txBody>
        </p:sp>
      </p:grp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0769516-65C6-C9B5-F48F-42CC71BAC26A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7677452" y="3437744"/>
            <a:ext cx="217" cy="680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853C29-C5E1-4415-CAA8-D3C1199666CC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8290704" y="2579386"/>
            <a:ext cx="51766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225E4D5-42FD-8465-FCFA-1646AB61296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0034875" y="2579383"/>
            <a:ext cx="585941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5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Comparing JSON and bicep</a:t>
            </a:r>
            <a:endParaRPr lang="de-DE" sz="8000" dirty="0">
              <a:latin typeface="The Butcher Factory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2E5F81-F814-BE58-68B5-30F90342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34" y="1398202"/>
            <a:ext cx="10611465" cy="54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When is BICEP the Right Tool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2C7F2F15-06A9-EEA8-5706-8A953E38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US" sz="3200" dirty="0"/>
              <a:t>Azure native</a:t>
            </a:r>
          </a:p>
          <a:p>
            <a:r>
              <a:rPr lang="en-US" sz="3200" dirty="0"/>
              <a:t>Azure integration</a:t>
            </a:r>
          </a:p>
          <a:p>
            <a:r>
              <a:rPr lang="en-US" sz="3200" dirty="0"/>
              <a:t>Azure support</a:t>
            </a:r>
          </a:p>
          <a:p>
            <a:r>
              <a:rPr lang="en-US" sz="3200" dirty="0"/>
              <a:t>No state management</a:t>
            </a:r>
          </a:p>
          <a:p>
            <a:r>
              <a:rPr lang="en-US" sz="3200" dirty="0"/>
              <a:t>Easy transition from </a:t>
            </a:r>
            <a:r>
              <a:rPr lang="en-US" sz="3200" dirty="0" err="1"/>
              <a:t>Json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944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When is BICEP </a:t>
            </a:r>
            <a:r>
              <a:rPr lang="en-US" sz="8000" dirty="0">
                <a:solidFill>
                  <a:srgbClr val="C00000"/>
                </a:solidFill>
                <a:latin typeface="The Butcher Factory" pitchFamily="2" charset="0"/>
              </a:rPr>
              <a:t>NOT </a:t>
            </a:r>
            <a:r>
              <a:rPr lang="en-US" sz="8000" dirty="0">
                <a:latin typeface="The Butcher Factory" pitchFamily="2" charset="0"/>
              </a:rPr>
              <a:t> the Right Tool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2C7F2F15-06A9-EEA8-5706-8A953E38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US" sz="3200" dirty="0" err="1"/>
              <a:t>Multicloud</a:t>
            </a:r>
            <a:endParaRPr lang="en-US" sz="3200" dirty="0"/>
          </a:p>
          <a:p>
            <a:r>
              <a:rPr lang="en-US" sz="3200" dirty="0"/>
              <a:t>Existing Toolset</a:t>
            </a:r>
          </a:p>
        </p:txBody>
      </p:sp>
    </p:spTree>
    <p:extLst>
      <p:ext uri="{BB962C8B-B14F-4D97-AF65-F5344CB8AC3E}">
        <p14:creationId xmlns:p14="http://schemas.microsoft.com/office/powerpoint/2010/main" val="355044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FF89BB8-6616-831B-160F-F48292C225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9" b="79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2A73293-F902-7913-C555-7110E90C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733" y="2074339"/>
            <a:ext cx="7219954" cy="1828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2500" dirty="0">
                <a:latin typeface="The Butcher Factory" pitchFamily="2" charset="0"/>
              </a:rPr>
              <a:t>Elements of Bicep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BFF844-161D-9E05-511F-D2FF413CF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0733" y="3903138"/>
            <a:ext cx="721995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FB52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18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Elements of BICEP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2C7F2F15-06A9-EEA8-5706-8A953E38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US" sz="3200" dirty="0"/>
              <a:t>Resource</a:t>
            </a:r>
          </a:p>
          <a:p>
            <a:r>
              <a:rPr lang="en-US" sz="3200" dirty="0"/>
              <a:t>Parameters</a:t>
            </a:r>
          </a:p>
          <a:p>
            <a:r>
              <a:rPr lang="en-US" sz="3200" dirty="0"/>
              <a:t>Variables</a:t>
            </a:r>
          </a:p>
          <a:p>
            <a:r>
              <a:rPr lang="en-US" sz="3200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09112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454" y="487"/>
            <a:ext cx="6093549" cy="6857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2"/>
          </a:p>
        </p:txBody>
      </p:sp>
      <p:sp>
        <p:nvSpPr>
          <p:cNvPr id="25" name="TextBox 24"/>
          <p:cNvSpPr txBox="1"/>
          <p:nvPr/>
        </p:nvSpPr>
        <p:spPr>
          <a:xfrm>
            <a:off x="6303424" y="203590"/>
            <a:ext cx="3195230" cy="233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pc="150" dirty="0" err="1">
                <a:latin typeface="Lato Black" charset="0"/>
                <a:ea typeface="Lato Black" charset="0"/>
                <a:cs typeface="Lato Black" charset="0"/>
              </a:rPr>
              <a:t>Geschäftsführer</a:t>
            </a:r>
            <a:r>
              <a:rPr lang="en-US" sz="900" b="1" spc="150" dirty="0">
                <a:latin typeface="Lato Black" charset="0"/>
                <a:ea typeface="Lato Black" charset="0"/>
                <a:cs typeface="Lato Black" charset="0"/>
              </a:rPr>
              <a:t>, </a:t>
            </a:r>
            <a:r>
              <a:rPr lang="en-US" sz="900" b="1" spc="150" dirty="0" err="1">
                <a:latin typeface="Lato Black" charset="0"/>
                <a:ea typeface="Lato Black" charset="0"/>
                <a:cs typeface="Lato Black" charset="0"/>
              </a:rPr>
              <a:t>Gründer</a:t>
            </a:r>
            <a:r>
              <a:rPr lang="en-US" sz="900" b="1" spc="150" dirty="0">
                <a:latin typeface="Lato Black" charset="0"/>
                <a:ea typeface="Lato Black" charset="0"/>
                <a:cs typeface="Lato Black" charset="0"/>
              </a:rPr>
              <a:t> und </a:t>
            </a:r>
            <a:r>
              <a:rPr lang="en-US" sz="900" b="1" spc="150" dirty="0" err="1">
                <a:latin typeface="Lato Black" charset="0"/>
                <a:ea typeface="Lato Black" charset="0"/>
                <a:cs typeface="Lato Black" charset="0"/>
              </a:rPr>
              <a:t>Eigentümer</a:t>
            </a:r>
            <a:endParaRPr lang="en-US" sz="900" b="1" spc="150" dirty="0"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00355" y="127246"/>
            <a:ext cx="50690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The Butcher Factory" pitchFamily="2" charset="0"/>
                <a:ea typeface="Lato Black" charset="0"/>
                <a:cs typeface="Lato Black" charset="0"/>
              </a:rPr>
              <a:t>Frank Geisler </a:t>
            </a:r>
            <a:r>
              <a:rPr lang="en-US" sz="6000" b="1" dirty="0">
                <a:latin typeface="The Butcher Factory" pitchFamily="2" charset="0"/>
                <a:ea typeface="Lato Black" charset="0"/>
                <a:cs typeface="Lato Black" charset="0"/>
              </a:rPr>
              <a:t>MSc. IT</a:t>
            </a:r>
            <a:endParaRPr lang="en-US" sz="9600" b="1" dirty="0">
              <a:latin typeface="The Butcher Factory" pitchFamily="2" charset="0"/>
              <a:ea typeface="Lato Black" charset="0"/>
              <a:cs typeface="Lato Blac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03424" y="1339277"/>
            <a:ext cx="5011528" cy="469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Frank Geisler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ist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seit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 1997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selbstständig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seit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 2014 Microsoft Data Platform MVP und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hält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zahlreiche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 Microsoft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Zertifizierungen</a:t>
            </a:r>
            <a:endParaRPr lang="en-US" sz="1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03424" y="2346153"/>
            <a:ext cx="5011528" cy="1410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17" indent="-171417">
              <a:buFont typeface="Arial" panose="020B0604020202020204" pitchFamily="34" charset="0"/>
              <a:buChar char="•"/>
            </a:pP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Microsoft Data Platform MVP</a:t>
            </a:r>
          </a:p>
          <a:p>
            <a:pPr marL="171417" indent="-171417">
              <a:buFont typeface="Arial" panose="020B0604020202020204" pitchFamily="34" charset="0"/>
              <a:buChar char="•"/>
            </a:pP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Microsoft P-TSP</a:t>
            </a:r>
          </a:p>
          <a:p>
            <a:pPr marL="171417" indent="-171417">
              <a:buFont typeface="Arial" panose="020B0604020202020204" pitchFamily="34" charset="0"/>
              <a:buChar char="•"/>
            </a:pP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Mitglied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im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 Vorstand der PASS Deutschland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e.V.</a:t>
            </a:r>
            <a:endParaRPr lang="en-US" sz="1200" dirty="0">
              <a:latin typeface="Lato Light" charset="0"/>
              <a:ea typeface="Lato Light" charset="0"/>
              <a:cs typeface="Lato Light" charset="0"/>
            </a:endParaRPr>
          </a:p>
          <a:p>
            <a:pPr marL="171417" indent="-171417">
              <a:buFont typeface="Arial" panose="020B0604020202020204" pitchFamily="34" charset="0"/>
              <a:buChar char="•"/>
            </a:pP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Gründungsmitglied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 der PASS Deutschland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e.V.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,</a:t>
            </a:r>
          </a:p>
          <a:p>
            <a:pPr marL="171417" indent="-171417">
              <a:buFont typeface="Arial" panose="020B0604020202020204" pitchFamily="34" charset="0"/>
              <a:buChar char="•"/>
            </a:pP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Regionalgruppenleiter</a:t>
            </a: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 PASS RG </a:t>
            </a:r>
            <a:r>
              <a:rPr lang="en-US" sz="1200" dirty="0" err="1">
                <a:latin typeface="Lato Light" charset="0"/>
                <a:ea typeface="Lato Light" charset="0"/>
                <a:cs typeface="Lato Light" charset="0"/>
              </a:rPr>
              <a:t>Münsterland</a:t>
            </a:r>
            <a:endParaRPr lang="en-US" sz="1200" dirty="0">
              <a:latin typeface="Lato Light" charset="0"/>
              <a:ea typeface="Lato Light" charset="0"/>
              <a:cs typeface="Lato Light" charset="0"/>
            </a:endParaRPr>
          </a:p>
          <a:p>
            <a:pPr marL="171417" indent="-171417">
              <a:buFont typeface="Arial" panose="020B0604020202020204" pitchFamily="34" charset="0"/>
              <a:buChar char="•"/>
            </a:pP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Autor</a:t>
            </a:r>
          </a:p>
          <a:p>
            <a:pPr marL="171417" indent="-171417">
              <a:buFont typeface="Arial" panose="020B0604020202020204" pitchFamily="34" charset="0"/>
              <a:buChar char="•"/>
            </a:pPr>
            <a:r>
              <a:rPr lang="en-US" sz="1200" dirty="0">
                <a:latin typeface="Lato Light" charset="0"/>
                <a:ea typeface="Lato Light" charset="0"/>
                <a:cs typeface="Lato Light" charset="0"/>
              </a:rPr>
              <a:t>Sprecher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03424" y="2103701"/>
            <a:ext cx="1020713" cy="233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pc="150" dirty="0" err="1">
                <a:latin typeface="Lato Black" charset="0"/>
                <a:ea typeface="Lato Black" charset="0"/>
                <a:cs typeface="Lato Black" charset="0"/>
              </a:rPr>
              <a:t>Tätigkeiten</a:t>
            </a:r>
            <a:endParaRPr lang="en-US" sz="900" b="1" spc="150" dirty="0"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7B0322CF-F1DB-46EF-8255-3DD9734B115E}"/>
              </a:ext>
            </a:extLst>
          </p:cNvPr>
          <p:cNvSpPr/>
          <p:nvPr/>
        </p:nvSpPr>
        <p:spPr>
          <a:xfrm>
            <a:off x="6306937" y="1759260"/>
            <a:ext cx="2601341" cy="28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 Light" charset="0"/>
              </a:rPr>
              <a:t>frank_geisler@geislers.net</a:t>
            </a:r>
            <a:endParaRPr lang="de-DE" sz="1200" dirty="0">
              <a:latin typeface="Lato Light" charset="0"/>
            </a:endParaRP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967C0B28-A4B4-4621-97EF-3265C6CA91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05" y="4374270"/>
            <a:ext cx="492550" cy="773060"/>
          </a:xfrm>
          <a:prstGeom prst="rect">
            <a:avLst/>
          </a:prstGeom>
        </p:spPr>
      </p:pic>
      <p:pic>
        <p:nvPicPr>
          <p:cNvPr id="1026" name="Picture 2" descr="Bildergebnis fÃ¼r logo friend of redgate">
            <a:extLst>
              <a:ext uri="{FF2B5EF4-FFF2-40B4-BE49-F238E27FC236}">
                <a16:creationId xmlns:a16="http://schemas.microsoft.com/office/drawing/2014/main" id="{2C4CED84-D869-4F9E-A691-6F9A7A35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66" y="4558338"/>
            <a:ext cx="40494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B3E0381A-1201-4AE9-BD49-4A634079FA3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9" y="38591"/>
            <a:ext cx="888425" cy="398556"/>
          </a:xfrm>
          <a:prstGeom prst="rect">
            <a:avLst/>
          </a:prstGeom>
        </p:spPr>
      </p:pic>
      <p:pic>
        <p:nvPicPr>
          <p:cNvPr id="22" name="Bildplatzhalter 21" descr="Ein Bild, das Gebäude, Person, Ziegelstein, Mann enthält.&#10;&#10;Automatisch generierte Beschreibung">
            <a:extLst>
              <a:ext uri="{FF2B5EF4-FFF2-40B4-BE49-F238E27FC236}">
                <a16:creationId xmlns:a16="http://schemas.microsoft.com/office/drawing/2014/main" id="{758F1EC0-74F1-431F-A099-971AF1EAD2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r="20378"/>
          <a:stretch>
            <a:fillRect/>
          </a:stretch>
        </p:blipFill>
        <p:spPr>
          <a:xfrm>
            <a:off x="7300" y="487"/>
            <a:ext cx="6093548" cy="6857027"/>
          </a:xfrm>
        </p:spPr>
      </p:pic>
      <p:pic>
        <p:nvPicPr>
          <p:cNvPr id="2" name="Picture 2" descr="Microsoft 365 Certified: Teams Administrator Associate">
            <a:extLst>
              <a:ext uri="{FF2B5EF4-FFF2-40B4-BE49-F238E27FC236}">
                <a16:creationId xmlns:a16="http://schemas.microsoft.com/office/drawing/2014/main" id="{431F4231-D3FC-438E-9834-4A711947C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423" y="5371108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Certified: Azure Virtual Desktop Specialty">
            <a:extLst>
              <a:ext uri="{FF2B5EF4-FFF2-40B4-BE49-F238E27FC236}">
                <a16:creationId xmlns:a16="http://schemas.microsoft.com/office/drawing/2014/main" id="{4B2E1BF2-B908-4DD3-B228-83C00CFAD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327" y="5371108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Certified: Azure Database Administrator Associate">
            <a:extLst>
              <a:ext uri="{FF2B5EF4-FFF2-40B4-BE49-F238E27FC236}">
                <a16:creationId xmlns:a16="http://schemas.microsoft.com/office/drawing/2014/main" id="{B512F6FD-54D2-4CBC-AD2B-EBD5B895C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971" y="5371108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Certified: Data Analyst Associate">
            <a:extLst>
              <a:ext uri="{FF2B5EF4-FFF2-40B4-BE49-F238E27FC236}">
                <a16:creationId xmlns:a16="http://schemas.microsoft.com/office/drawing/2014/main" id="{CE2321FB-7429-4099-8E0E-5CE6B3173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102" y="5371108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Certified Trainer 2021-2022">
            <a:extLst>
              <a:ext uri="{FF2B5EF4-FFF2-40B4-BE49-F238E27FC236}">
                <a16:creationId xmlns:a16="http://schemas.microsoft.com/office/drawing/2014/main" id="{2178E9D5-DDEE-4DB0-9572-FEE70FC7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695" y="4395159"/>
            <a:ext cx="773059" cy="77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Certified: Azure Security Engineer Associate">
            <a:extLst>
              <a:ext uri="{FF2B5EF4-FFF2-40B4-BE49-F238E27FC236}">
                <a16:creationId xmlns:a16="http://schemas.microsoft.com/office/drawing/2014/main" id="{5370106B-179D-48A0-A169-9F62A8A0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875" y="5371108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 Certified: Azure Solutions Architect Expert">
            <a:extLst>
              <a:ext uri="{FF2B5EF4-FFF2-40B4-BE49-F238E27FC236}">
                <a16:creationId xmlns:a16="http://schemas.microsoft.com/office/drawing/2014/main" id="{5C7478F0-F480-4D2A-B878-09EB2CB1E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744" y="5371108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icrosoft Certified: Azure Data Engineer Associate">
            <a:extLst>
              <a:ext uri="{FF2B5EF4-FFF2-40B4-BE49-F238E27FC236}">
                <a16:creationId xmlns:a16="http://schemas.microsoft.com/office/drawing/2014/main" id="{94F027BC-59C7-4957-B542-8B7B3B782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96" y="5371108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crosoft Certified: Azure Administrator Associate">
            <a:extLst>
              <a:ext uri="{FF2B5EF4-FFF2-40B4-BE49-F238E27FC236}">
                <a16:creationId xmlns:a16="http://schemas.microsoft.com/office/drawing/2014/main" id="{859FB39B-62D3-4830-A125-272E3E62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649" y="5371108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CSA: BI Reporting - Certified 2019">
            <a:extLst>
              <a:ext uri="{FF2B5EF4-FFF2-40B4-BE49-F238E27FC236}">
                <a16:creationId xmlns:a16="http://schemas.microsoft.com/office/drawing/2014/main" id="{65926E3E-09FB-4F0F-B107-C1E50B44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945" y="6183877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CSE: Data Management and Analytics — Certified 2019">
            <a:extLst>
              <a:ext uri="{FF2B5EF4-FFF2-40B4-BE49-F238E27FC236}">
                <a16:creationId xmlns:a16="http://schemas.microsoft.com/office/drawing/2014/main" id="{165D04E2-5C25-4457-961C-539742C2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828" y="6183877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icrosoft Certified: DevOps Engineer Expert">
            <a:extLst>
              <a:ext uri="{FF2B5EF4-FFF2-40B4-BE49-F238E27FC236}">
                <a16:creationId xmlns:a16="http://schemas.microsoft.com/office/drawing/2014/main" id="{2C4000BA-BA83-4963-9BCD-C0EF2A29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518" y="5371108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CSE: Cloud Platform and Infrastructure — Certified 2017">
            <a:extLst>
              <a:ext uri="{FF2B5EF4-FFF2-40B4-BE49-F238E27FC236}">
                <a16:creationId xmlns:a16="http://schemas.microsoft.com/office/drawing/2014/main" id="{75174371-19BA-49B2-AA02-4535F883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6183877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CSE: Data Management and Analytics — Certified 2017">
            <a:extLst>
              <a:ext uri="{FF2B5EF4-FFF2-40B4-BE49-F238E27FC236}">
                <a16:creationId xmlns:a16="http://schemas.microsoft.com/office/drawing/2014/main" id="{2F57ECAF-E4B4-46A7-9B1A-BFCD743D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77" y="6183877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MCSA: Cloud Platform - Certified 2016">
            <a:extLst>
              <a:ext uri="{FF2B5EF4-FFF2-40B4-BE49-F238E27FC236}">
                <a16:creationId xmlns:a16="http://schemas.microsoft.com/office/drawing/2014/main" id="{94562A9E-096C-4A0E-85DF-062D698C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360" y="6183877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MCSE: Cloud Platform and Infrastructure — Certified 2016">
            <a:extLst>
              <a:ext uri="{FF2B5EF4-FFF2-40B4-BE49-F238E27FC236}">
                <a16:creationId xmlns:a16="http://schemas.microsoft.com/office/drawing/2014/main" id="{0E9FE327-F9E4-41BF-B4ED-07EEA5F0F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710" y="6183877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CSE: Data Management and Analytics — Certified 2016">
            <a:extLst>
              <a:ext uri="{FF2B5EF4-FFF2-40B4-BE49-F238E27FC236}">
                <a16:creationId xmlns:a16="http://schemas.microsoft.com/office/drawing/2014/main" id="{6749F20F-B66D-4BF3-A422-F23BB6B6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593" y="6183877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MCSA: SQL Server 2012/2014 - Certified 2016">
            <a:extLst>
              <a:ext uri="{FF2B5EF4-FFF2-40B4-BE49-F238E27FC236}">
                <a16:creationId xmlns:a16="http://schemas.microsoft.com/office/drawing/2014/main" id="{FEB2B172-A0D0-45DE-9869-CE1F17345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063" y="6183877"/>
            <a:ext cx="539923" cy="5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Person, Mann, Anzug, drinnen enthält.&#10;&#10;Automatisch generierte Beschreibung">
            <a:extLst>
              <a:ext uri="{FF2B5EF4-FFF2-40B4-BE49-F238E27FC236}">
                <a16:creationId xmlns:a16="http://schemas.microsoft.com/office/drawing/2014/main" id="{EEAC0694-A4D7-4E7F-BDEC-24861AB5FA8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3" b="15894"/>
          <a:stretch/>
        </p:blipFill>
        <p:spPr>
          <a:xfrm>
            <a:off x="-34206" y="488"/>
            <a:ext cx="6135054" cy="6867425"/>
          </a:xfrm>
          <a:prstGeom prst="rect">
            <a:avLst/>
          </a:prstGeom>
        </p:spPr>
      </p:pic>
      <p:pic>
        <p:nvPicPr>
          <p:cNvPr id="4" name="Grafik 3" descr="Ein Bild, das Text, Person, Mann, blau enthält.&#10;&#10;Automatisch generierte Beschreibung">
            <a:extLst>
              <a:ext uri="{FF2B5EF4-FFF2-40B4-BE49-F238E27FC236}">
                <a16:creationId xmlns:a16="http://schemas.microsoft.com/office/drawing/2014/main" id="{6D995BEA-ABE0-426B-95BE-544C5FF44047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22953" t="-161" r="17234" b="161"/>
          <a:stretch/>
        </p:blipFill>
        <p:spPr>
          <a:xfrm>
            <a:off x="-54850" y="487"/>
            <a:ext cx="6150851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8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Example of Resource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C34000B-D5B9-38D2-3507-8A3E42E96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22" y="3118705"/>
            <a:ext cx="8372814" cy="2110978"/>
          </a:xfrm>
          <a:solidFill>
            <a:schemeClr val="tx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resource</a:t>
            </a: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appServicePlan</a:t>
            </a: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1600" dirty="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r>
              <a:rPr lang="de-DE" sz="1600" dirty="0" err="1">
                <a:solidFill>
                  <a:srgbClr val="A31515"/>
                </a:solidFill>
                <a:latin typeface="Cascadia Code" panose="020B0609020000020004" pitchFamily="49" charset="0"/>
              </a:rPr>
              <a:t>Microsoft.Web</a:t>
            </a:r>
            <a:r>
              <a:rPr lang="de-DE" sz="1600" dirty="0">
                <a:solidFill>
                  <a:srgbClr val="A31515"/>
                </a:solidFill>
                <a:latin typeface="Cascadia Code" panose="020B0609020000020004" pitchFamily="49" charset="0"/>
              </a:rPr>
              <a:t>/serverFarms@2021-03-01'</a:t>
            </a: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 = {</a:t>
            </a:r>
            <a:b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name</a:t>
            </a: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: </a:t>
            </a:r>
            <a:r>
              <a:rPr lang="de-DE" sz="1600" dirty="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r>
              <a:rPr lang="de-DE" sz="1600" dirty="0" err="1">
                <a:solidFill>
                  <a:srgbClr val="A31515"/>
                </a:solidFill>
                <a:latin typeface="Cascadia Code" panose="020B0609020000020004" pitchFamily="49" charset="0"/>
              </a:rPr>
              <a:t>myAppServicePlan</a:t>
            </a:r>
            <a:r>
              <a:rPr lang="de-DE" sz="1600" dirty="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b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location</a:t>
            </a: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: </a:t>
            </a:r>
            <a:r>
              <a:rPr lang="de-DE" sz="1600" dirty="0">
                <a:solidFill>
                  <a:srgbClr val="A31515"/>
                </a:solidFill>
                <a:latin typeface="Cascadia Code" panose="020B0609020000020004" pitchFamily="49" charset="0"/>
              </a:rPr>
              <a:t>'westus3'</a:t>
            </a:r>
            <a:b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    </a:t>
            </a:r>
            <a:r>
              <a:rPr lang="de-DE" sz="16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sku</a:t>
            </a: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: {</a:t>
            </a:r>
            <a:b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      </a:t>
            </a:r>
            <a:r>
              <a:rPr lang="de-DE" sz="16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name</a:t>
            </a: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: </a:t>
            </a:r>
            <a:r>
              <a:rPr lang="de-DE" sz="1600" dirty="0">
                <a:solidFill>
                  <a:srgbClr val="A31515"/>
                </a:solidFill>
                <a:latin typeface="Cascadia Code" panose="020B0609020000020004" pitchFamily="49" charset="0"/>
              </a:rPr>
              <a:t>'F1'</a:t>
            </a:r>
            <a:b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    }</a:t>
            </a:r>
            <a:b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1600" dirty="0">
                <a:solidFill>
                  <a:srgbClr val="000000"/>
                </a:solidFill>
                <a:latin typeface="Cascadia Code" panose="020B0609020000020004" pitchFamily="49" charset="0"/>
              </a:rPr>
              <a:t>}</a:t>
            </a:r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6B38700A-E510-9D02-757B-3F5215DC38A2}"/>
              </a:ext>
            </a:extLst>
          </p:cNvPr>
          <p:cNvSpPr/>
          <p:nvPr/>
        </p:nvSpPr>
        <p:spPr>
          <a:xfrm rot="5400000">
            <a:off x="7275788" y="774142"/>
            <a:ext cx="115847" cy="432653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5CEA82-544C-D6AB-89DA-62786B14B381}"/>
              </a:ext>
            </a:extLst>
          </p:cNvPr>
          <p:cNvSpPr txBox="1"/>
          <p:nvPr/>
        </p:nvSpPr>
        <p:spPr>
          <a:xfrm>
            <a:off x="6637241" y="240940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Ressource Type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F82B2BD-B2E6-E88A-DE0C-F638D0495F1E}"/>
              </a:ext>
            </a:extLst>
          </p:cNvPr>
          <p:cNvCxnSpPr/>
          <p:nvPr/>
        </p:nvCxnSpPr>
        <p:spPr>
          <a:xfrm flipH="1" flipV="1">
            <a:off x="3275476" y="2778739"/>
            <a:ext cx="564776" cy="339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22D7F0C-2C71-A65E-2B36-81349638A718}"/>
              </a:ext>
            </a:extLst>
          </p:cNvPr>
          <p:cNvSpPr txBox="1"/>
          <p:nvPr/>
        </p:nvSpPr>
        <p:spPr>
          <a:xfrm>
            <a:off x="1658510" y="2157341"/>
            <a:ext cx="35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Ressource Name in Bicep Template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)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CA856908-3F45-4E29-3FD1-369FB08AE25E}"/>
              </a:ext>
            </a:extLst>
          </p:cNvPr>
          <p:cNvSpPr/>
          <p:nvPr/>
        </p:nvSpPr>
        <p:spPr>
          <a:xfrm>
            <a:off x="1843176" y="3452534"/>
            <a:ext cx="239994" cy="12102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A80C93A-E09F-7AEB-A79C-B8B5A0F72DAB}"/>
              </a:ext>
            </a:extLst>
          </p:cNvPr>
          <p:cNvSpPr txBox="1"/>
          <p:nvPr/>
        </p:nvSpPr>
        <p:spPr>
          <a:xfrm rot="16200000">
            <a:off x="1081525" y="3844853"/>
            <a:ext cx="11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3961041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Resource using other Resource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319D064-CC29-56C3-9AD2-D6DCB41D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322" y="2290030"/>
            <a:ext cx="8372814" cy="2110978"/>
          </a:xfrm>
          <a:solidFill>
            <a:schemeClr val="tx1">
              <a:lumMod val="85000"/>
            </a:schemeClr>
          </a:solidFill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sz="4800" err="1">
                <a:solidFill>
                  <a:srgbClr val="000000"/>
                </a:solidFill>
                <a:latin typeface="Cascadia Code" panose="020B0609020000020004" pitchFamily="49" charset="0"/>
              </a:rPr>
              <a:t>resource</a:t>
            </a: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4800" err="1">
                <a:solidFill>
                  <a:srgbClr val="000000"/>
                </a:solidFill>
                <a:latin typeface="Cascadia Code" panose="020B0609020000020004" pitchFamily="49" charset="0"/>
              </a:rPr>
              <a:t>appServiceApp</a:t>
            </a: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480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r>
              <a:rPr lang="de-DE" sz="4800" err="1">
                <a:solidFill>
                  <a:srgbClr val="A31515"/>
                </a:solidFill>
                <a:latin typeface="Cascadia Code" panose="020B0609020000020004" pitchFamily="49" charset="0"/>
              </a:rPr>
              <a:t>Microsoft.Web</a:t>
            </a:r>
            <a:r>
              <a:rPr lang="de-DE" sz="4800">
                <a:solidFill>
                  <a:srgbClr val="A31515"/>
                </a:solidFill>
                <a:latin typeface="Cascadia Code" panose="020B0609020000020004" pitchFamily="49" charset="0"/>
              </a:rPr>
              <a:t>/sites@2021-03-01'</a:t>
            </a: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 = {</a:t>
            </a:r>
            <a:b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    </a:t>
            </a:r>
            <a:r>
              <a:rPr lang="de-DE" sz="4800" err="1">
                <a:solidFill>
                  <a:srgbClr val="000000"/>
                </a:solidFill>
                <a:latin typeface="Cascadia Code" panose="020B0609020000020004" pitchFamily="49" charset="0"/>
              </a:rPr>
              <a:t>name</a:t>
            </a: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: </a:t>
            </a:r>
            <a:r>
              <a:rPr lang="de-DE" sz="480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r>
              <a:rPr lang="de-DE" sz="4800" err="1">
                <a:solidFill>
                  <a:srgbClr val="A31515"/>
                </a:solidFill>
                <a:latin typeface="Cascadia Code" panose="020B0609020000020004" pitchFamily="49" charset="0"/>
              </a:rPr>
              <a:t>MyWebsite</a:t>
            </a:r>
            <a:r>
              <a:rPr lang="de-DE" sz="480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b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    </a:t>
            </a:r>
            <a:r>
              <a:rPr lang="de-DE" sz="4800" err="1">
                <a:solidFill>
                  <a:srgbClr val="000000"/>
                </a:solidFill>
                <a:latin typeface="Cascadia Code" panose="020B0609020000020004" pitchFamily="49" charset="0"/>
              </a:rPr>
              <a:t>location</a:t>
            </a: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: </a:t>
            </a:r>
            <a:r>
              <a:rPr lang="de-DE" sz="4800">
                <a:solidFill>
                  <a:srgbClr val="A31515"/>
                </a:solidFill>
                <a:latin typeface="Cascadia Code" panose="020B0609020000020004" pitchFamily="49" charset="0"/>
              </a:rPr>
              <a:t>'westus3'</a:t>
            </a:r>
            <a:b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    </a:t>
            </a:r>
            <a:r>
              <a:rPr lang="de-DE" sz="4800" err="1">
                <a:solidFill>
                  <a:srgbClr val="000000"/>
                </a:solidFill>
                <a:latin typeface="Cascadia Code" panose="020B0609020000020004" pitchFamily="49" charset="0"/>
              </a:rPr>
              <a:t>properties</a:t>
            </a: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: {</a:t>
            </a:r>
            <a:b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      </a:t>
            </a:r>
            <a:r>
              <a:rPr lang="de-DE" sz="4800" err="1">
                <a:solidFill>
                  <a:srgbClr val="000000"/>
                </a:solidFill>
                <a:latin typeface="Cascadia Code" panose="020B0609020000020004" pitchFamily="49" charset="0"/>
              </a:rPr>
              <a:t>serverFarmId</a:t>
            </a: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: appServicePlan.id</a:t>
            </a:r>
            <a:b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      </a:t>
            </a:r>
            <a:r>
              <a:rPr lang="de-DE" sz="4800" err="1">
                <a:solidFill>
                  <a:srgbClr val="000000"/>
                </a:solidFill>
                <a:latin typeface="Cascadia Code" panose="020B0609020000020004" pitchFamily="49" charset="0"/>
              </a:rPr>
              <a:t>httpsOnly</a:t>
            </a: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: </a:t>
            </a:r>
            <a:r>
              <a:rPr lang="de-DE" sz="4800" err="1">
                <a:solidFill>
                  <a:srgbClr val="000000"/>
                </a:solidFill>
                <a:latin typeface="Cascadia Code" panose="020B0609020000020004" pitchFamily="49" charset="0"/>
              </a:rPr>
              <a:t>true</a:t>
            </a:r>
            <a:b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    }</a:t>
            </a:r>
            <a:b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>
                <a:solidFill>
                  <a:srgbClr val="000000"/>
                </a:solidFill>
                <a:latin typeface="Cascadia Code" panose="020B0609020000020004" pitchFamily="49" charset="0"/>
              </a:rPr>
              <a:t>  }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20827D64-2297-DABD-3330-23E5456E86A5}"/>
              </a:ext>
            </a:extLst>
          </p:cNvPr>
          <p:cNvSpPr/>
          <p:nvPr/>
        </p:nvSpPr>
        <p:spPr>
          <a:xfrm rot="5400000">
            <a:off x="6796771" y="11052"/>
            <a:ext cx="115734" cy="42313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8313C1C-7BC4-7A93-D7A9-5585C832B942}"/>
              </a:ext>
            </a:extLst>
          </p:cNvPr>
          <p:cNvSpPr txBox="1"/>
          <p:nvPr/>
        </p:nvSpPr>
        <p:spPr>
          <a:xfrm>
            <a:off x="5764066" y="1699523"/>
            <a:ext cx="183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Ressource Type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A58C9C7-FBC8-316F-62DD-5FE1F4CEC3A3}"/>
              </a:ext>
            </a:extLst>
          </p:cNvPr>
          <p:cNvCxnSpPr>
            <a:cxnSpLocks/>
          </p:cNvCxnSpPr>
          <p:nvPr/>
        </p:nvCxnSpPr>
        <p:spPr>
          <a:xfrm flipH="1" flipV="1">
            <a:off x="5196165" y="3590254"/>
            <a:ext cx="1379935" cy="13644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BD38BD4-BB04-2CCE-980B-1B57D7DC4D03}"/>
              </a:ext>
            </a:extLst>
          </p:cNvPr>
          <p:cNvSpPr txBox="1"/>
          <p:nvPr/>
        </p:nvSpPr>
        <p:spPr>
          <a:xfrm>
            <a:off x="7956035" y="4738352"/>
            <a:ext cx="211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Property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resource</a:t>
            </a:r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E88024D-8ED7-44FC-782C-2F549F01C0CB}"/>
              </a:ext>
            </a:extLst>
          </p:cNvPr>
          <p:cNvCxnSpPr>
            <a:cxnSpLocks/>
          </p:cNvCxnSpPr>
          <p:nvPr/>
        </p:nvCxnSpPr>
        <p:spPr>
          <a:xfrm flipH="1" flipV="1">
            <a:off x="6576100" y="3451899"/>
            <a:ext cx="2017691" cy="13004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7E57-C228-56B1-8015-471BC27B0D3B}"/>
              </a:ext>
            </a:extLst>
          </p:cNvPr>
          <p:cNvSpPr txBox="1"/>
          <p:nvPr/>
        </p:nvSpPr>
        <p:spPr>
          <a:xfrm>
            <a:off x="5432157" y="5107081"/>
            <a:ext cx="28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Reference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resource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08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Parameters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FD0394A4-3CAA-1E0E-3198-3CE445B69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Bring values from outside</a:t>
            </a:r>
          </a:p>
          <a:p>
            <a:r>
              <a:rPr lang="en-US" sz="3200" dirty="0"/>
              <a:t>Good use for things that change between deployments</a:t>
            </a:r>
          </a:p>
          <a:p>
            <a:pPr lvl="1"/>
            <a:r>
              <a:rPr lang="en-US" sz="3000" dirty="0"/>
              <a:t>Names of Resources</a:t>
            </a:r>
          </a:p>
          <a:p>
            <a:pPr lvl="1"/>
            <a:r>
              <a:rPr lang="en-US" sz="3000" dirty="0"/>
              <a:t>Locations</a:t>
            </a:r>
          </a:p>
          <a:p>
            <a:pPr lvl="1"/>
            <a:r>
              <a:rPr lang="en-US" sz="3000" dirty="0"/>
              <a:t>Settings e.g. Price settings</a:t>
            </a:r>
          </a:p>
          <a:p>
            <a:r>
              <a:rPr lang="en-US" sz="3200" dirty="0"/>
              <a:t>Think about naming convention!</a:t>
            </a:r>
          </a:p>
          <a:p>
            <a:r>
              <a:rPr lang="en-US" sz="3200" dirty="0"/>
              <a:t>Parameters can come from file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050FEC99-D364-0BE0-4C51-66B6BA448E59}"/>
              </a:ext>
            </a:extLst>
          </p:cNvPr>
          <p:cNvSpPr txBox="1">
            <a:spLocks/>
          </p:cNvSpPr>
          <p:nvPr/>
        </p:nvSpPr>
        <p:spPr>
          <a:xfrm>
            <a:off x="1997449" y="6097194"/>
            <a:ext cx="9449233" cy="456006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de-DE" sz="3200">
                <a:solidFill>
                  <a:srgbClr val="0000FF"/>
                </a:solidFill>
                <a:latin typeface="Cascadia Code" panose="020B0609020000020004" pitchFamily="49" charset="0"/>
              </a:rPr>
              <a:t>param</a:t>
            </a:r>
            <a:r>
              <a:rPr lang="de-DE" sz="3200">
                <a:solidFill>
                  <a:srgbClr val="000000"/>
                </a:solidFill>
                <a:latin typeface="Cascadia Code" panose="020B0609020000020004" pitchFamily="49" charset="0"/>
              </a:rPr>
              <a:t> appServiceAppName string = </a:t>
            </a:r>
            <a:r>
              <a:rPr lang="de-DE" sz="3200">
                <a:solidFill>
                  <a:srgbClr val="A31515"/>
                </a:solidFill>
                <a:latin typeface="Cascadia Code" panose="020B0609020000020004" pitchFamily="49" charset="0"/>
              </a:rPr>
              <a:t>'sqlbitsapp'</a:t>
            </a:r>
            <a:endParaRPr lang="de-DE" sz="3200">
              <a:solidFill>
                <a:srgbClr val="000000"/>
              </a:solidFill>
              <a:latin typeface="Cascadia Code" panose="020B0609020000020004" pitchFamily="49" charset="0"/>
            </a:endParaRPr>
          </a:p>
          <a:p>
            <a:pPr marL="0" indent="0">
              <a:buFont typeface="Wingdings 2" charset="2"/>
              <a:buNone/>
            </a:pPr>
            <a:endParaRPr lang="de-DE" sz="3200" dirty="0">
              <a:solidFill>
                <a:srgbClr val="000000"/>
              </a:solidFill>
              <a:latin typeface="Cascadia Code" panose="020B0609020000020004" pitchFamily="49" charset="0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5BB78CD-431C-E12F-D527-2710319A41A8}"/>
              </a:ext>
            </a:extLst>
          </p:cNvPr>
          <p:cNvCxnSpPr>
            <a:cxnSpLocks/>
          </p:cNvCxnSpPr>
          <p:nvPr/>
        </p:nvCxnSpPr>
        <p:spPr>
          <a:xfrm flipV="1">
            <a:off x="4829980" y="5292799"/>
            <a:ext cx="2873892" cy="8043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BD22967-F69A-21BD-FA9C-2112124EFB8C}"/>
              </a:ext>
            </a:extLst>
          </p:cNvPr>
          <p:cNvSpPr txBox="1"/>
          <p:nvPr/>
        </p:nvSpPr>
        <p:spPr>
          <a:xfrm>
            <a:off x="8183750" y="5451301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Datatype</a:t>
            </a:r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CBDCF5D-9CAE-6F19-9145-03A7303C0110}"/>
              </a:ext>
            </a:extLst>
          </p:cNvPr>
          <p:cNvCxnSpPr>
            <a:cxnSpLocks/>
          </p:cNvCxnSpPr>
          <p:nvPr/>
        </p:nvCxnSpPr>
        <p:spPr>
          <a:xfrm flipV="1">
            <a:off x="6928908" y="5712360"/>
            <a:ext cx="1254842" cy="3815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63289A9E-280C-CF16-4CB6-0F7AD0EC4E4D}"/>
              </a:ext>
            </a:extLst>
          </p:cNvPr>
          <p:cNvSpPr txBox="1"/>
          <p:nvPr/>
        </p:nvSpPr>
        <p:spPr>
          <a:xfrm>
            <a:off x="6759120" y="4938388"/>
            <a:ext cx="1775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Parameter Name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9125D2B-D1C6-A73D-A3D4-1F52F3BAE8BC}"/>
              </a:ext>
            </a:extLst>
          </p:cNvPr>
          <p:cNvCxnSpPr>
            <a:cxnSpLocks/>
          </p:cNvCxnSpPr>
          <p:nvPr/>
        </p:nvCxnSpPr>
        <p:spPr>
          <a:xfrm flipV="1">
            <a:off x="8902216" y="5292799"/>
            <a:ext cx="2097525" cy="8043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9263F1D3-9059-4F25-9831-21A2250558C1}"/>
              </a:ext>
            </a:extLst>
          </p:cNvPr>
          <p:cNvSpPr txBox="1"/>
          <p:nvPr/>
        </p:nvSpPr>
        <p:spPr>
          <a:xfrm>
            <a:off x="10578797" y="4938388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Default </a:t>
            </a:r>
            <a:r>
              <a:rPr lang="de-DE" dirty="0" err="1"/>
              <a:t>value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349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Using Parameter in Template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1264DB55-D86F-26C6-7EBB-ABEF2EDB6799}"/>
              </a:ext>
            </a:extLst>
          </p:cNvPr>
          <p:cNvSpPr txBox="1">
            <a:spLocks/>
          </p:cNvSpPr>
          <p:nvPr/>
        </p:nvSpPr>
        <p:spPr>
          <a:xfrm>
            <a:off x="2097847" y="2613880"/>
            <a:ext cx="8372814" cy="211097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vert="horz" wrap="square" lIns="0" tIns="0" rIns="0" bIns="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resource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appServiceApp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r>
              <a:rPr lang="de-DE" sz="4800" dirty="0" err="1">
                <a:solidFill>
                  <a:srgbClr val="A31515"/>
                </a:solidFill>
                <a:latin typeface="Cascadia Code" panose="020B0609020000020004" pitchFamily="49" charset="0"/>
              </a:rPr>
              <a:t>Microsoft.Web</a:t>
            </a: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/sites@2021-03-01'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 = {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   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name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: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appServiceAppName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   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location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: </a:t>
            </a: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'westus3‘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   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properties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: {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     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serverFarmId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: appServicePlan.id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     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httpsOnly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: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true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    }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  }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CD070B4-AA7F-6595-B3D0-4BD9F203D9FD}"/>
              </a:ext>
            </a:extLst>
          </p:cNvPr>
          <p:cNvCxnSpPr>
            <a:cxnSpLocks/>
          </p:cNvCxnSpPr>
          <p:nvPr/>
        </p:nvCxnSpPr>
        <p:spPr>
          <a:xfrm flipH="1">
            <a:off x="5967690" y="2051237"/>
            <a:ext cx="914403" cy="9359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AA4986A-F4EF-B332-7E68-9FCCF78A96B0}"/>
              </a:ext>
            </a:extLst>
          </p:cNvPr>
          <p:cNvSpPr txBox="1"/>
          <p:nvPr/>
        </p:nvSpPr>
        <p:spPr>
          <a:xfrm>
            <a:off x="6882093" y="1778561"/>
            <a:ext cx="116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213625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Allowed Values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FD0394A4-3CAA-1E0E-3198-3CE445B69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US" sz="3200" dirty="0"/>
              <a:t>You can specify which values are allowed for a parameter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D566940-69CC-C6BC-F901-E2E18F814497}"/>
              </a:ext>
            </a:extLst>
          </p:cNvPr>
          <p:cNvSpPr txBox="1">
            <a:spLocks/>
          </p:cNvSpPr>
          <p:nvPr/>
        </p:nvSpPr>
        <p:spPr>
          <a:xfrm>
            <a:off x="1650994" y="3352992"/>
            <a:ext cx="8372814" cy="211097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vert="horz" wrap="square" lIns="0" tIns="0" rIns="0" bIns="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@allowed([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   </a:t>
            </a: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'Steak'</a:t>
            </a:r>
            <a:b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   'Chicken‘</a:t>
            </a:r>
            <a:b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   '</a:t>
            </a:r>
            <a:r>
              <a:rPr lang="de-DE" sz="4800" dirty="0" err="1">
                <a:solidFill>
                  <a:srgbClr val="A31515"/>
                </a:solidFill>
                <a:latin typeface="Cascadia Code" panose="020B0609020000020004" pitchFamily="49" charset="0"/>
              </a:rPr>
              <a:t>Saussage</a:t>
            </a: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‘</a:t>
            </a:r>
            <a:b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])</a:t>
            </a:r>
          </a:p>
          <a:p>
            <a:pPr marL="0" indent="0">
              <a:buNone/>
            </a:pPr>
            <a:r>
              <a:rPr lang="de-DE" sz="4800" dirty="0" err="1">
                <a:solidFill>
                  <a:srgbClr val="0000FF"/>
                </a:solidFill>
                <a:latin typeface="Cascadia Code" panose="020B0609020000020004" pitchFamily="49" charset="0"/>
              </a:rPr>
              <a:t>param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whatToGrillNext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string</a:t>
            </a:r>
            <a:endParaRPr lang="de-DE" sz="4800" dirty="0">
              <a:solidFill>
                <a:srgbClr val="000000"/>
              </a:solidFill>
              <a:latin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727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Variables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FD0394A4-3CAA-1E0E-3198-3CE445B69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US" sz="3200" dirty="0"/>
              <a:t>Don’t change value from outside but reuse the value within template</a:t>
            </a:r>
          </a:p>
          <a:p>
            <a:r>
              <a:rPr lang="en-US" sz="3200" dirty="0"/>
              <a:t>Using variables to hold values from complex expressions</a:t>
            </a:r>
          </a:p>
          <a:p>
            <a:r>
              <a:rPr lang="en-US" sz="3200" dirty="0"/>
              <a:t>A variable must have a value</a:t>
            </a:r>
          </a:p>
          <a:p>
            <a:r>
              <a:rPr lang="en-US" sz="3200" dirty="0"/>
              <a:t>Variables are not strongly typed</a:t>
            </a:r>
          </a:p>
          <a:p>
            <a:endParaRPr lang="en-US" sz="32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4698413-CF5B-2A98-FF56-6A9FE8D9771A}"/>
              </a:ext>
            </a:extLst>
          </p:cNvPr>
          <p:cNvSpPr txBox="1">
            <a:spLocks/>
          </p:cNvSpPr>
          <p:nvPr/>
        </p:nvSpPr>
        <p:spPr>
          <a:xfrm>
            <a:off x="3294062" y="5943599"/>
            <a:ext cx="8372814" cy="709718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de-DE" sz="3200">
                <a:solidFill>
                  <a:srgbClr val="0000FF"/>
                </a:solidFill>
                <a:latin typeface="Cascadia Code" panose="020B0609020000020004" pitchFamily="49" charset="0"/>
              </a:rPr>
              <a:t>var</a:t>
            </a:r>
            <a:r>
              <a:rPr lang="de-DE" sz="3200">
                <a:solidFill>
                  <a:srgbClr val="000000"/>
                </a:solidFill>
                <a:latin typeface="Cascadia Code" panose="020B0609020000020004" pitchFamily="49" charset="0"/>
              </a:rPr>
              <a:t> appServicePlanName = </a:t>
            </a:r>
            <a:r>
              <a:rPr lang="de-DE" sz="3200">
                <a:solidFill>
                  <a:srgbClr val="A31515"/>
                </a:solidFill>
                <a:latin typeface="Cascadia Code" panose="020B0609020000020004" pitchFamily="49" charset="0"/>
              </a:rPr>
              <a:t>'myAppServicePlan'</a:t>
            </a:r>
            <a:endParaRPr lang="de-DE" sz="3200">
              <a:solidFill>
                <a:srgbClr val="000000"/>
              </a:solidFill>
              <a:latin typeface="Cascadia Code" panose="020B0609020000020004" pitchFamily="49" charset="0"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D7C20E2-435A-03FB-1749-68235B9142B7}"/>
              </a:ext>
            </a:extLst>
          </p:cNvPr>
          <p:cNvCxnSpPr>
            <a:cxnSpLocks/>
          </p:cNvCxnSpPr>
          <p:nvPr/>
        </p:nvCxnSpPr>
        <p:spPr>
          <a:xfrm flipV="1">
            <a:off x="5752211" y="5260529"/>
            <a:ext cx="347150" cy="7739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C094171-A761-03FE-A746-6EC273B22966}"/>
              </a:ext>
            </a:extLst>
          </p:cNvPr>
          <p:cNvSpPr txBox="1"/>
          <p:nvPr/>
        </p:nvSpPr>
        <p:spPr>
          <a:xfrm>
            <a:off x="10123194" y="480765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Value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9FCA204-15BC-308C-FBDF-5CBFA47E7E6B}"/>
              </a:ext>
            </a:extLst>
          </p:cNvPr>
          <p:cNvCxnSpPr>
            <a:cxnSpLocks/>
          </p:cNvCxnSpPr>
          <p:nvPr/>
        </p:nvCxnSpPr>
        <p:spPr>
          <a:xfrm flipV="1">
            <a:off x="9981078" y="5126059"/>
            <a:ext cx="466359" cy="8508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1C57E7F9-7BE2-8774-60E9-42B9668F7662}"/>
              </a:ext>
            </a:extLst>
          </p:cNvPr>
          <p:cNvSpPr txBox="1"/>
          <p:nvPr/>
        </p:nvSpPr>
        <p:spPr>
          <a:xfrm>
            <a:off x="5376413" y="4807658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Variable Name</a:t>
            </a:r>
          </a:p>
        </p:txBody>
      </p:sp>
    </p:spTree>
    <p:extLst>
      <p:ext uri="{BB962C8B-B14F-4D97-AF65-F5344CB8AC3E}">
        <p14:creationId xmlns:p14="http://schemas.microsoft.com/office/powerpoint/2010/main" val="1507464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Conditional Values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FD0394A4-3CAA-1E0E-3198-3CE445B69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US" sz="3200" dirty="0"/>
              <a:t>You can use if while assigning values for variables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7B31AA2-445B-57FE-602D-447D61147D9D}"/>
              </a:ext>
            </a:extLst>
          </p:cNvPr>
          <p:cNvSpPr txBox="1">
            <a:spLocks/>
          </p:cNvSpPr>
          <p:nvPr/>
        </p:nvSpPr>
        <p:spPr>
          <a:xfrm>
            <a:off x="959682" y="3446223"/>
            <a:ext cx="10624909" cy="70971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>
                <a:solidFill>
                  <a:srgbClr val="0000FF"/>
                </a:solidFill>
                <a:latin typeface="Cascadia Code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ascadia Code" panose="020B0609020000020004" pitchFamily="49" charset="0"/>
              </a:rPr>
              <a:t>cookingDegree</a:t>
            </a:r>
            <a:r>
              <a:rPr lang="de-DE" dirty="0">
                <a:solidFill>
                  <a:srgbClr val="000000"/>
                </a:solidFill>
                <a:latin typeface="Cascadia Code" panose="020B0609020000020004" pitchFamily="49" charset="0"/>
              </a:rPr>
              <a:t> = (</a:t>
            </a:r>
            <a:r>
              <a:rPr lang="de-DE" dirty="0" err="1">
                <a:solidFill>
                  <a:srgbClr val="000000"/>
                </a:solidFill>
                <a:latin typeface="Cascadia Code" panose="020B0609020000020004" pitchFamily="49" charset="0"/>
              </a:rPr>
              <a:t>meat</a:t>
            </a:r>
            <a:r>
              <a:rPr lang="de-DE" dirty="0">
                <a:solidFill>
                  <a:srgbClr val="000000"/>
                </a:solidFill>
                <a:latin typeface="Cascadia Code" panose="020B0609020000020004" pitchFamily="49" charset="0"/>
              </a:rPr>
              <a:t> == </a:t>
            </a:r>
            <a:r>
              <a:rPr lang="de-DE" dirty="0">
                <a:solidFill>
                  <a:srgbClr val="A31515"/>
                </a:solidFill>
                <a:latin typeface="Cascadia Code" panose="020B0609020000020004" pitchFamily="49" charset="0"/>
              </a:rPr>
              <a:t>'Steak‘</a:t>
            </a:r>
            <a:r>
              <a:rPr lang="de-DE" dirty="0">
                <a:solidFill>
                  <a:srgbClr val="000000"/>
                </a:solidFill>
                <a:latin typeface="Cascadia Code" panose="020B0609020000020004" pitchFamily="49" charset="0"/>
              </a:rPr>
              <a:t>) </a:t>
            </a:r>
            <a:r>
              <a:rPr lang="de-DE" dirty="0">
                <a:solidFill>
                  <a:srgbClr val="0000FF"/>
                </a:solidFill>
                <a:latin typeface="Cascadia Code" panose="020B0609020000020004" pitchFamily="49" charset="0"/>
              </a:rPr>
              <a:t>?</a:t>
            </a:r>
            <a:r>
              <a:rPr lang="de-DE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dirty="0">
                <a:solidFill>
                  <a:srgbClr val="A31515"/>
                </a:solidFill>
                <a:latin typeface="Cascadia Code" panose="020B0609020000020004" pitchFamily="49" charset="0"/>
              </a:rPr>
              <a:t>'medium rare‘</a:t>
            </a:r>
            <a:r>
              <a:rPr lang="de-DE" dirty="0">
                <a:solidFill>
                  <a:srgbClr val="000000"/>
                </a:solidFill>
                <a:latin typeface="Cascadia Code" panose="020B0609020000020004" pitchFamily="49" charset="0"/>
              </a:rPr>
              <a:t> : </a:t>
            </a:r>
            <a:r>
              <a:rPr lang="de-DE" dirty="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r>
              <a:rPr lang="de-DE" dirty="0" err="1">
                <a:solidFill>
                  <a:srgbClr val="A31515"/>
                </a:solidFill>
                <a:latin typeface="Cascadia Code" panose="020B0609020000020004" pitchFamily="49" charset="0"/>
              </a:rPr>
              <a:t>well</a:t>
            </a:r>
            <a:r>
              <a:rPr lang="de-DE" dirty="0">
                <a:solidFill>
                  <a:srgbClr val="A31515"/>
                </a:solidFill>
                <a:latin typeface="Cascadia Code" panose="020B06090200000200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ascadia Code" panose="020B0609020000020004" pitchFamily="49" charset="0"/>
              </a:rPr>
              <a:t>done</a:t>
            </a:r>
            <a:r>
              <a:rPr lang="de-DE" dirty="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endParaRPr lang="de-DE" dirty="0">
              <a:solidFill>
                <a:srgbClr val="000000"/>
              </a:solidFill>
              <a:latin typeface="Cascadia Code" panose="020B0609020000020004" pitchFamily="49" charset="0"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F76471C-0753-06A5-7254-82AF02647A1B}"/>
              </a:ext>
            </a:extLst>
          </p:cNvPr>
          <p:cNvCxnSpPr>
            <a:cxnSpLocks/>
          </p:cNvCxnSpPr>
          <p:nvPr/>
        </p:nvCxnSpPr>
        <p:spPr>
          <a:xfrm flipV="1">
            <a:off x="4872611" y="3801082"/>
            <a:ext cx="347150" cy="7739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0097658D-53DE-C2E0-4F2D-1922DB0A9EA2}"/>
              </a:ext>
            </a:extLst>
          </p:cNvPr>
          <p:cNvSpPr txBox="1"/>
          <p:nvPr/>
        </p:nvSpPr>
        <p:spPr>
          <a:xfrm>
            <a:off x="4112325" y="455668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835E8B-82EA-CB92-CE5C-88932D09A08C}"/>
              </a:ext>
            </a:extLst>
          </p:cNvPr>
          <p:cNvSpPr txBox="1"/>
          <p:nvPr/>
        </p:nvSpPr>
        <p:spPr>
          <a:xfrm>
            <a:off x="7362825" y="4926012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„</a:t>
            </a:r>
            <a:r>
              <a:rPr lang="de-DE" err="1"/>
              <a:t>true</a:t>
            </a:r>
            <a:r>
              <a:rPr lang="de-DE"/>
              <a:t>“ </a:t>
            </a:r>
            <a:r>
              <a:rPr lang="de-DE" err="1"/>
              <a:t>part</a:t>
            </a:r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9810E64-E13A-C3DC-DD84-2B8B8372008C}"/>
              </a:ext>
            </a:extLst>
          </p:cNvPr>
          <p:cNvCxnSpPr>
            <a:cxnSpLocks/>
          </p:cNvCxnSpPr>
          <p:nvPr/>
        </p:nvCxnSpPr>
        <p:spPr>
          <a:xfrm flipV="1">
            <a:off x="7989430" y="3887622"/>
            <a:ext cx="43892" cy="1038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DBF15AD-F5EE-60FE-643D-C35ABC2803F8}"/>
              </a:ext>
            </a:extLst>
          </p:cNvPr>
          <p:cNvCxnSpPr>
            <a:cxnSpLocks/>
          </p:cNvCxnSpPr>
          <p:nvPr/>
        </p:nvCxnSpPr>
        <p:spPr>
          <a:xfrm flipV="1">
            <a:off x="10080027" y="3809561"/>
            <a:ext cx="43892" cy="1038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A1196AF-40A3-3599-3793-78D0B3444966}"/>
              </a:ext>
            </a:extLst>
          </p:cNvPr>
          <p:cNvSpPr txBox="1"/>
          <p:nvPr/>
        </p:nvSpPr>
        <p:spPr>
          <a:xfrm>
            <a:off x="9520933" y="4893007"/>
            <a:ext cx="12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„</a:t>
            </a:r>
            <a:r>
              <a:rPr lang="de-DE" err="1"/>
              <a:t>false</a:t>
            </a:r>
            <a:r>
              <a:rPr lang="de-DE"/>
              <a:t>“ </a:t>
            </a:r>
            <a:r>
              <a:rPr lang="de-DE" err="1"/>
              <a:t>part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06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Modules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FD0394A4-3CAA-1E0E-3198-3CE445B69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US" sz="3200" dirty="0"/>
              <a:t>Use Modules to organize and reuse bicep</a:t>
            </a:r>
          </a:p>
          <a:p>
            <a:r>
              <a:rPr lang="en-US" sz="3200" dirty="0"/>
              <a:t>Create smaller units</a:t>
            </a:r>
          </a:p>
        </p:txBody>
      </p:sp>
      <p:pic>
        <p:nvPicPr>
          <p:cNvPr id="11" name="Picture 2" descr="Diagram that shows a template for solution A referencing three modules - application, database, and networking. The networking module is then reused in another template for solution B.">
            <a:extLst>
              <a:ext uri="{FF2B5EF4-FFF2-40B4-BE49-F238E27FC236}">
                <a16:creationId xmlns:a16="http://schemas.microsoft.com/office/drawing/2014/main" id="{7F5212F7-40E0-F8DD-109D-8E712960E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555" y="2754279"/>
            <a:ext cx="6378353" cy="365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05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Using Modules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B2C1F798-F918-8823-3F25-F5BAAE1AB4DF}"/>
              </a:ext>
            </a:extLst>
          </p:cNvPr>
          <p:cNvSpPr txBox="1">
            <a:spLocks/>
          </p:cNvSpPr>
          <p:nvPr/>
        </p:nvSpPr>
        <p:spPr>
          <a:xfrm>
            <a:off x="2413406" y="3202555"/>
            <a:ext cx="8372814" cy="211097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vert="horz" wrap="square" lIns="0" tIns="0" rIns="0" bIns="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module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myModule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r>
              <a:rPr lang="de-DE" sz="4800" dirty="0" err="1">
                <a:solidFill>
                  <a:srgbClr val="A31515"/>
                </a:solidFill>
                <a:latin typeface="Cascadia Code" panose="020B0609020000020004" pitchFamily="49" charset="0"/>
              </a:rPr>
              <a:t>modules</a:t>
            </a: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/</a:t>
            </a:r>
            <a:r>
              <a:rPr lang="de-DE" sz="4800" dirty="0" err="1">
                <a:solidFill>
                  <a:srgbClr val="A31515"/>
                </a:solidFill>
                <a:latin typeface="Cascadia Code" panose="020B0609020000020004" pitchFamily="49" charset="0"/>
              </a:rPr>
              <a:t>mymodule.bicep</a:t>
            </a: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 = {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   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name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: </a:t>
            </a: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r>
              <a:rPr lang="de-DE" sz="4800" dirty="0" err="1">
                <a:solidFill>
                  <a:srgbClr val="A31515"/>
                </a:solidFill>
                <a:latin typeface="Cascadia Code" panose="020B0609020000020004" pitchFamily="49" charset="0"/>
              </a:rPr>
              <a:t>MyModule</a:t>
            </a: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‘</a:t>
            </a:r>
            <a:b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A31515"/>
                </a:solidFill>
                <a:latin typeface="Cascadia Code" panose="020B0609020000020004" pitchFamily="49" charset="0"/>
              </a:rPr>
              <a:t>   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params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: {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     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location</a:t>
            </a: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: </a:t>
            </a:r>
            <a:r>
              <a:rPr lang="de-DE" sz="4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location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    }</a:t>
            </a:r>
            <a:b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</a:br>
            <a:r>
              <a:rPr lang="de-DE" sz="4800" dirty="0">
                <a:solidFill>
                  <a:srgbClr val="000000"/>
                </a:solidFill>
                <a:latin typeface="Cascadia Code" panose="020B0609020000020004" pitchFamily="49" charset="0"/>
              </a:rPr>
              <a:t>  }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CA56439-3895-C83D-9C36-9CB52ADDE1FA}"/>
              </a:ext>
            </a:extLst>
          </p:cNvPr>
          <p:cNvCxnSpPr>
            <a:cxnSpLocks/>
          </p:cNvCxnSpPr>
          <p:nvPr/>
        </p:nvCxnSpPr>
        <p:spPr>
          <a:xfrm flipH="1" flipV="1">
            <a:off x="2683309" y="2560443"/>
            <a:ext cx="299664" cy="642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1B3D7F04-68C8-A7E8-D9FD-2032CBA56D29}"/>
              </a:ext>
            </a:extLst>
          </p:cNvPr>
          <p:cNvSpPr txBox="1"/>
          <p:nvPr/>
        </p:nvSpPr>
        <p:spPr>
          <a:xfrm>
            <a:off x="1229346" y="2191111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Use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bicep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01C972-D9FB-C9CF-E509-850D1DE675C5}"/>
              </a:ext>
            </a:extLst>
          </p:cNvPr>
          <p:cNvCxnSpPr>
            <a:cxnSpLocks/>
          </p:cNvCxnSpPr>
          <p:nvPr/>
        </p:nvCxnSpPr>
        <p:spPr>
          <a:xfrm flipV="1">
            <a:off x="6549572" y="2619649"/>
            <a:ext cx="666266" cy="6432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6CF2F7A-4CFC-640F-DEC7-3A163DA94397}"/>
              </a:ext>
            </a:extLst>
          </p:cNvPr>
          <p:cNvSpPr txBox="1"/>
          <p:nvPr/>
        </p:nvSpPr>
        <p:spPr>
          <a:xfrm>
            <a:off x="6513219" y="2292309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Filepathname</a:t>
            </a:r>
            <a:endParaRPr lang="de-DE" dirty="0"/>
          </a:p>
        </p:txBody>
      </p:sp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4A28BEFB-8910-F51C-FE11-16B4B1A81CD4}"/>
              </a:ext>
            </a:extLst>
          </p:cNvPr>
          <p:cNvSpPr/>
          <p:nvPr/>
        </p:nvSpPr>
        <p:spPr>
          <a:xfrm>
            <a:off x="2027645" y="3915597"/>
            <a:ext cx="280694" cy="76309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84499E8-7758-048D-D5A5-BA2A955CC7E7}"/>
              </a:ext>
            </a:extLst>
          </p:cNvPr>
          <p:cNvSpPr txBox="1"/>
          <p:nvPr/>
        </p:nvSpPr>
        <p:spPr>
          <a:xfrm rot="16200000">
            <a:off x="577600" y="3973979"/>
            <a:ext cx="2253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/>
              <a:t>Parameters </a:t>
            </a:r>
            <a:r>
              <a:rPr lang="de-DE" err="1"/>
              <a:t>passed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</a:p>
          <a:p>
            <a:pPr algn="ctr"/>
            <a:r>
              <a:rPr lang="de-DE" err="1"/>
              <a:t>module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773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Some Tipps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FD0394A4-3CAA-1E0E-3198-3CE445B69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US" sz="3200" dirty="0"/>
              <a:t>Location from </a:t>
            </a:r>
            <a:r>
              <a:rPr lang="en-US" sz="3200" dirty="0" err="1"/>
              <a:t>ressource</a:t>
            </a:r>
            <a:r>
              <a:rPr lang="en-US" sz="3200" dirty="0"/>
              <a:t> can be retrieved (to e.g. put other resources in the same location)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Uniqueness of </a:t>
            </a:r>
            <a:r>
              <a:rPr lang="en-US" sz="3200" dirty="0" err="1"/>
              <a:t>resrource</a:t>
            </a:r>
            <a:r>
              <a:rPr lang="en-US" sz="3200" dirty="0"/>
              <a:t> names – you can generate an unique resource name with </a:t>
            </a:r>
            <a:r>
              <a:rPr lang="en-US" sz="3200" dirty="0" err="1"/>
              <a:t>uniqueString</a:t>
            </a:r>
            <a:r>
              <a:rPr lang="en-US" sz="3200" dirty="0"/>
              <a:t>()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B333BA3-02A3-6C28-88F9-9EE19B847BF3}"/>
              </a:ext>
            </a:extLst>
          </p:cNvPr>
          <p:cNvSpPr txBox="1">
            <a:spLocks/>
          </p:cNvSpPr>
          <p:nvPr/>
        </p:nvSpPr>
        <p:spPr>
          <a:xfrm>
            <a:off x="1776640" y="3205699"/>
            <a:ext cx="9236864" cy="70971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vert="horz" wrap="square" lIns="0" tIns="0" rIns="0" bIns="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 err="1">
                <a:solidFill>
                  <a:srgbClr val="0000FF"/>
                </a:solidFill>
                <a:latin typeface="Cascadia Code" panose="020B0609020000020004" pitchFamily="49" charset="0"/>
              </a:rPr>
              <a:t>param</a:t>
            </a:r>
            <a:r>
              <a:rPr lang="de-DE" sz="32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32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location</a:t>
            </a:r>
            <a:r>
              <a:rPr lang="de-DE" sz="32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de-DE" sz="32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string</a:t>
            </a:r>
            <a:r>
              <a:rPr lang="de-DE" sz="3200" dirty="0">
                <a:solidFill>
                  <a:srgbClr val="000000"/>
                </a:solidFill>
                <a:latin typeface="Cascadia Code" panose="020B0609020000020004" pitchFamily="49" charset="0"/>
              </a:rPr>
              <a:t> = </a:t>
            </a:r>
            <a:r>
              <a:rPr lang="de-DE" sz="32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resourceGroup</a:t>
            </a:r>
            <a:r>
              <a:rPr lang="de-DE" sz="3200" dirty="0">
                <a:solidFill>
                  <a:srgbClr val="000000"/>
                </a:solidFill>
                <a:latin typeface="Cascadia Code" panose="020B0609020000020004" pitchFamily="49" charset="0"/>
              </a:rPr>
              <a:t>().</a:t>
            </a:r>
            <a:r>
              <a:rPr lang="de-DE" sz="32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location</a:t>
            </a:r>
            <a:endParaRPr lang="de-DE" sz="3200" dirty="0">
              <a:solidFill>
                <a:srgbClr val="000000"/>
              </a:solidFill>
              <a:latin typeface="Cascadia Code" panose="020B0609020000020004" pitchFamily="49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25B5668-29A5-FC8B-03F6-86D482492A30}"/>
              </a:ext>
            </a:extLst>
          </p:cNvPr>
          <p:cNvSpPr txBox="1">
            <a:spLocks/>
          </p:cNvSpPr>
          <p:nvPr/>
        </p:nvSpPr>
        <p:spPr>
          <a:xfrm>
            <a:off x="1695614" y="5588740"/>
            <a:ext cx="10210471" cy="70971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0000FF"/>
                </a:solidFill>
                <a:latin typeface="Cascadia Code" panose="020B0609020000020004" pitchFamily="49" charset="0"/>
              </a:rPr>
              <a:t>param</a:t>
            </a:r>
            <a:r>
              <a:rPr lang="en-US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ascadia Code" panose="020B0609020000020004" pitchFamily="49" charset="0"/>
              </a:rPr>
              <a:t>storageAccountName</a:t>
            </a:r>
            <a:r>
              <a:rPr lang="en-US">
                <a:solidFill>
                  <a:srgbClr val="000000"/>
                </a:solidFill>
                <a:latin typeface="Cascadia Code" panose="020B0609020000020004" pitchFamily="49" charset="0"/>
              </a:rPr>
              <a:t> string = </a:t>
            </a:r>
            <a:r>
              <a:rPr lang="en-US" err="1">
                <a:solidFill>
                  <a:srgbClr val="000000"/>
                </a:solidFill>
                <a:latin typeface="Cascadia Code" panose="020B0609020000020004" pitchFamily="49" charset="0"/>
              </a:rPr>
              <a:t>uniqueString</a:t>
            </a:r>
            <a:r>
              <a:rPr lang="en-US">
                <a:solidFill>
                  <a:srgbClr val="000000"/>
                </a:solidFill>
                <a:latin typeface="Cascadia Code" panose="020B0609020000020004" pitchFamily="49" charset="0"/>
              </a:rPr>
              <a:t>(</a:t>
            </a:r>
            <a:r>
              <a:rPr lang="en-US" err="1">
                <a:solidFill>
                  <a:srgbClr val="000000"/>
                </a:solidFill>
                <a:latin typeface="Cascadia Code" panose="020B0609020000020004" pitchFamily="49" charset="0"/>
              </a:rPr>
              <a:t>resourceGroup</a:t>
            </a:r>
            <a:r>
              <a:rPr lang="en-US">
                <a:solidFill>
                  <a:srgbClr val="000000"/>
                </a:solidFill>
                <a:latin typeface="Cascadia Code" panose="020B0609020000020004" pitchFamily="49" charset="0"/>
              </a:rPr>
              <a:t>().id)</a:t>
            </a:r>
          </a:p>
        </p:txBody>
      </p:sp>
    </p:spTree>
    <p:extLst>
      <p:ext uri="{BB962C8B-B14F-4D97-AF65-F5344CB8AC3E}">
        <p14:creationId xmlns:p14="http://schemas.microsoft.com/office/powerpoint/2010/main" val="1612685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14A36-0947-AA90-7F7F-E4E29C5B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1122849"/>
          </a:xfrm>
        </p:spPr>
        <p:txBody>
          <a:bodyPr>
            <a:normAutofit/>
          </a:bodyPr>
          <a:lstStyle/>
          <a:p>
            <a:r>
              <a:rPr lang="de-DE" sz="6000" dirty="0">
                <a:latin typeface="The Butcher Factory" pitchFamily="2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4F244E-F694-2408-E29B-B966FA5F8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 err="1"/>
              <a:t>Infrastucture</a:t>
            </a:r>
            <a:r>
              <a:rPr lang="en-US" sz="3200" dirty="0"/>
              <a:t> as Code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What is Bicep</a:t>
            </a:r>
          </a:p>
          <a:p>
            <a:endParaRPr lang="en-US" sz="3200" dirty="0"/>
          </a:p>
          <a:p>
            <a:r>
              <a:rPr lang="en-US" sz="3200" dirty="0"/>
              <a:t>Elements of Bicep</a:t>
            </a:r>
          </a:p>
          <a:p>
            <a:endParaRPr lang="en-US" sz="3200" dirty="0"/>
          </a:p>
          <a:p>
            <a:r>
              <a:rPr lang="en-US" sz="3200" dirty="0"/>
              <a:t>Demos</a:t>
            </a:r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752259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STRING Interpolation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FD0394A4-3CAA-1E0E-3198-3CE445B69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US" sz="3200" dirty="0"/>
              <a:t>You can use String Interpolation within Bicep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CF53FD4-D7D4-9E3D-71A8-FB36DB5E35B8}"/>
              </a:ext>
            </a:extLst>
          </p:cNvPr>
          <p:cNvSpPr txBox="1">
            <a:spLocks/>
          </p:cNvSpPr>
          <p:nvPr/>
        </p:nvSpPr>
        <p:spPr>
          <a:xfrm>
            <a:off x="578654" y="3429000"/>
            <a:ext cx="11251670" cy="70971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</a:rPr>
              <a:t>param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</a:rPr>
              <a:t>storageAccountName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</a:rPr>
              <a:t> string = </a:t>
            </a:r>
            <a:r>
              <a:rPr lang="en-US" sz="1800" dirty="0">
                <a:solidFill>
                  <a:srgbClr val="A31515"/>
                </a:solidFill>
                <a:latin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latin typeface="Cascadia Code" panose="020B0609020000020004" pitchFamily="49" charset="0"/>
              </a:rPr>
              <a:t>sqlbits</a:t>
            </a:r>
            <a:r>
              <a:rPr lang="en-US" sz="1800" dirty="0">
                <a:solidFill>
                  <a:srgbClr val="A31515"/>
                </a:solidFill>
                <a:latin typeface="Cascadia Code" panose="020B0609020000020004" pitchFamily="49" charset="0"/>
              </a:rPr>
              <a:t>${</a:t>
            </a:r>
            <a:r>
              <a:rPr lang="en-US" sz="1800" dirty="0" err="1">
                <a:solidFill>
                  <a:srgbClr val="A31515"/>
                </a:solidFill>
                <a:latin typeface="Cascadia Code" panose="020B0609020000020004" pitchFamily="49" charset="0"/>
              </a:rPr>
              <a:t>uniqueString</a:t>
            </a:r>
            <a:r>
              <a:rPr lang="en-US" sz="1800" dirty="0">
                <a:solidFill>
                  <a:srgbClr val="A31515"/>
                </a:solidFill>
                <a:latin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A31515"/>
                </a:solidFill>
                <a:latin typeface="Cascadia Code" panose="020B0609020000020004" pitchFamily="49" charset="0"/>
              </a:rPr>
              <a:t>resourceGroup</a:t>
            </a:r>
            <a:r>
              <a:rPr lang="en-US" sz="1800" dirty="0">
                <a:solidFill>
                  <a:srgbClr val="A31515"/>
                </a:solidFill>
                <a:latin typeface="Cascadia Code" panose="020B0609020000020004" pitchFamily="49" charset="0"/>
              </a:rPr>
              <a:t>().id)}'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41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FF89BB8-6616-831B-160F-F48292C225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" b="48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2A73293-F902-7913-C555-7110E90C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733" y="2074339"/>
            <a:ext cx="7219954" cy="1828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2500">
                <a:latin typeface="The Butcher Factory" pitchFamily="2" charset="0"/>
              </a:rPr>
              <a:t>Demos</a:t>
            </a:r>
            <a:endParaRPr lang="en-US" sz="12500" dirty="0">
              <a:latin typeface="The Butcher Factory" pitchFamily="2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BFF844-161D-9E05-511F-D2FF413CF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0733" y="3903138"/>
            <a:ext cx="721995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FB52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33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78E67A-3C96-94CE-98D7-A455EDC8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474"/>
            <a:ext cx="12192000" cy="314899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9D58575-80EC-4236-17E4-2A5CE457AE27}"/>
              </a:ext>
            </a:extLst>
          </p:cNvPr>
          <p:cNvSpPr/>
          <p:nvPr/>
        </p:nvSpPr>
        <p:spPr>
          <a:xfrm>
            <a:off x="0" y="0"/>
            <a:ext cx="12192000" cy="6306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platzhalter 7">
            <a:extLst>
              <a:ext uri="{FF2B5EF4-FFF2-40B4-BE49-F238E27FC236}">
                <a16:creationId xmlns:a16="http://schemas.microsoft.com/office/drawing/2014/main" id="{510698C3-AD9E-1980-6ED4-3B5295E04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8" b="3118"/>
          <a:stretch/>
        </p:blipFill>
        <p:spPr>
          <a:xfrm>
            <a:off x="566572" y="4403946"/>
            <a:ext cx="1819814" cy="1819814"/>
          </a:xfrm>
          <a:prstGeom prst="ellipse">
            <a:avLst/>
          </a:prstGeom>
          <a:solidFill>
            <a:schemeClr val="accent5"/>
          </a:solidFill>
          <a:ln w="190500" cap="rnd">
            <a:solidFill>
              <a:schemeClr val="bg2">
                <a:lumMod val="75000"/>
                <a:lumOff val="2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830D503-B2AF-5A8F-3333-0F8DE0DEF79C}"/>
              </a:ext>
            </a:extLst>
          </p:cNvPr>
          <p:cNvSpPr txBox="1"/>
          <p:nvPr/>
        </p:nvSpPr>
        <p:spPr>
          <a:xfrm>
            <a:off x="2607278" y="4806021"/>
            <a:ext cx="2988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Frank Geisler</a:t>
            </a:r>
            <a:br>
              <a:rPr lang="de-DE" sz="2000" dirty="0"/>
            </a:br>
            <a:r>
              <a:rPr lang="de-DE" sz="2000" dirty="0"/>
              <a:t>frank_geisler@geislers.net</a:t>
            </a:r>
            <a:br>
              <a:rPr lang="de-DE" sz="2000" dirty="0"/>
            </a:br>
            <a:r>
              <a:rPr lang="de-DE" sz="2000" dirty="0"/>
              <a:t>@FrankGeisler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350A22E-FC1A-E6A6-170E-8B4B453DA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4" t="5005" r="4420" b="2880"/>
          <a:stretch/>
        </p:blipFill>
        <p:spPr>
          <a:xfrm>
            <a:off x="9631681" y="3962045"/>
            <a:ext cx="2106930" cy="262163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A0BE362-6871-23AE-9234-5052F9A33DC4}"/>
              </a:ext>
            </a:extLst>
          </p:cNvPr>
          <p:cNvSpPr/>
          <p:nvPr/>
        </p:nvSpPr>
        <p:spPr>
          <a:xfrm>
            <a:off x="9764142" y="6083583"/>
            <a:ext cx="1819814" cy="536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latin typeface="Aharoni" panose="02010803020104030203" pitchFamily="2" charset="-79"/>
                <a:cs typeface="Aharoni" panose="02010803020104030203" pitchFamily="2" charset="-79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84380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Essen, Gericht, Gemüse, Fleisch enthält.&#10;&#10;Automatisch generierte Beschreibung">
            <a:extLst>
              <a:ext uri="{FF2B5EF4-FFF2-40B4-BE49-F238E27FC236}">
                <a16:creationId xmlns:a16="http://schemas.microsoft.com/office/drawing/2014/main" id="{CFF89BB8-6616-831B-160F-F48292C225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8" b="10463"/>
          <a:stretch/>
        </p:blipFill>
        <p:spPr>
          <a:xfrm>
            <a:off x="4110" y="0"/>
            <a:ext cx="12192000" cy="685800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2A73293-F902-7913-C555-7110E90C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733" y="2074339"/>
            <a:ext cx="7219954" cy="1828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2500" dirty="0">
                <a:latin typeface="The Butcher Factory" pitchFamily="2" charset="0"/>
              </a:rPr>
              <a:t>Infrastructure as Code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BFF844-161D-9E05-511F-D2FF413CF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0733" y="3903138"/>
            <a:ext cx="721995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FB52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3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B26F20F-94B5-B285-3FB8-EECDEB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What is Infrastructure as Code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83C371-A652-5E3E-EA1D-5C9A7F10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Process of automating </a:t>
            </a:r>
            <a:r>
              <a:rPr lang="en-US" sz="3200" dirty="0" err="1"/>
              <a:t>infrastucture</a:t>
            </a:r>
            <a:r>
              <a:rPr lang="en-US" sz="3200" dirty="0"/>
              <a:t> provisioning</a:t>
            </a:r>
          </a:p>
          <a:p>
            <a:r>
              <a:rPr lang="en-US" sz="3200" dirty="0"/>
              <a:t>Uses descriptive language not imperative</a:t>
            </a:r>
          </a:p>
          <a:p>
            <a:r>
              <a:rPr lang="en-US" sz="3200" dirty="0"/>
              <a:t>Uses versioning system </a:t>
            </a:r>
          </a:p>
          <a:p>
            <a:r>
              <a:rPr lang="en-US" sz="3200" dirty="0"/>
              <a:t>Generates always the same result</a:t>
            </a:r>
          </a:p>
          <a:p>
            <a:r>
              <a:rPr lang="en-US" sz="3200" dirty="0"/>
              <a:t>Infrastructure as part of your deployment process</a:t>
            </a:r>
          </a:p>
        </p:txBody>
      </p:sp>
    </p:spTree>
    <p:extLst>
      <p:ext uri="{BB962C8B-B14F-4D97-AF65-F5344CB8AC3E}">
        <p14:creationId xmlns:p14="http://schemas.microsoft.com/office/powerpoint/2010/main" val="784600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4">
            <a:extLst>
              <a:ext uri="{FF2B5EF4-FFF2-40B4-BE49-F238E27FC236}">
                <a16:creationId xmlns:a16="http://schemas.microsoft.com/office/drawing/2014/main" id="{D1FEC8E9-5D92-025F-378E-E312BEFFA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4325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The IAC Process</a:t>
            </a:r>
            <a:endParaRPr lang="de-DE" sz="8000" dirty="0">
              <a:latin typeface="The Butcher Factory" pitchFamily="2" charset="0"/>
            </a:endParaRPr>
          </a:p>
        </p:txBody>
      </p:sp>
      <p:pic>
        <p:nvPicPr>
          <p:cNvPr id="5" name="Picture 4" descr="Quellbild anzeigen">
            <a:extLst>
              <a:ext uri="{FF2B5EF4-FFF2-40B4-BE49-F238E27FC236}">
                <a16:creationId xmlns:a16="http://schemas.microsoft.com/office/drawing/2014/main" id="{8E936D5B-E754-1CCA-2B75-B309431F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65" b="97890" l="3376" r="98734">
                        <a14:foregroundMark x1="9494" y1="48945" x2="39030" y2="25949"/>
                        <a14:foregroundMark x1="39030" y1="25949" x2="77215" y2="29958"/>
                        <a14:foregroundMark x1="77215" y1="29958" x2="80169" y2="76582"/>
                        <a14:foregroundMark x1="80169" y1="76582" x2="45992" y2="90084"/>
                        <a14:foregroundMark x1="45992" y1="90084" x2="12869" y2="60970"/>
                        <a14:foregroundMark x1="12869" y1="60970" x2="13924" y2="43882"/>
                        <a14:foregroundMark x1="13291" y1="29958" x2="48945" y2="11603"/>
                        <a14:foregroundMark x1="48945" y1="11603" x2="81224" y2="34388"/>
                        <a14:foregroundMark x1="81224" y1="34388" x2="83966" y2="74895"/>
                        <a14:foregroundMark x1="83966" y1="74895" x2="82911" y2="77215"/>
                        <a14:foregroundMark x1="89662" y1="74262" x2="87764" y2="31646"/>
                        <a14:foregroundMark x1="87764" y1="31646" x2="87553" y2="31013"/>
                        <a14:foregroundMark x1="96203" y1="57173" x2="79536" y2="16878"/>
                        <a14:foregroundMark x1="79536" y1="16878" x2="44937" y2="2110"/>
                        <a14:foregroundMark x1="44937" y1="2110" x2="11392" y2="24051"/>
                        <a14:foregroundMark x1="11392" y1="24051" x2="3586" y2="66034"/>
                        <a14:foregroundMark x1="3586" y1="66034" x2="33544" y2="94304"/>
                        <a14:foregroundMark x1="33544" y1="94304" x2="16245" y2="59283"/>
                        <a14:foregroundMark x1="16245" y1="59283" x2="39662" y2="93882"/>
                        <a14:foregroundMark x1="39662" y1="93882" x2="77637" y2="85021"/>
                        <a14:foregroundMark x1="77637" y1="85021" x2="70042" y2="73629"/>
                        <a14:foregroundMark x1="34388" y1="32068" x2="64979" y2="21097"/>
                        <a14:foregroundMark x1="29958" y1="7384" x2="37553" y2="12447"/>
                        <a14:foregroundMark x1="38819" y1="3165" x2="79747" y2="16456"/>
                        <a14:foregroundMark x1="79747" y1="16456" x2="92405" y2="54852"/>
                        <a14:foregroundMark x1="92405" y1="54852" x2="89662" y2="75527"/>
                        <a14:foregroundMark x1="39241" y1="3165" x2="56329" y2="5696"/>
                        <a14:foregroundMark x1="88819" y1="22574" x2="91139" y2="58439"/>
                        <a14:foregroundMark x1="89662" y1="31224" x2="89662" y2="59072"/>
                        <a14:foregroundMark x1="87975" y1="28692" x2="93460" y2="67722"/>
                        <a14:foregroundMark x1="93460" y1="67722" x2="90506" y2="75949"/>
                        <a14:foregroundMark x1="12025" y1="72785" x2="11181" y2="34599"/>
                        <a14:foregroundMark x1="11181" y1="34599" x2="20464" y2="47468"/>
                        <a14:foregroundMark x1="9916" y1="29958" x2="10759" y2="68354"/>
                        <a14:foregroundMark x1="10759" y1="68354" x2="12236" y2="68565"/>
                        <a14:foregroundMark x1="7806" y1="72152" x2="10759" y2="28270"/>
                        <a14:foregroundMark x1="8228" y1="34177" x2="6329" y2="66667"/>
                        <a14:foregroundMark x1="5907" y1="63502" x2="9072" y2="33755"/>
                        <a14:foregroundMark x1="3797" y1="64346" x2="10549" y2="32700"/>
                        <a14:foregroundMark x1="24262" y1="43671" x2="50633" y2="75527"/>
                        <a14:foregroundMark x1="50633" y1="75527" x2="45992" y2="80380"/>
                        <a14:foregroundMark x1="36920" y1="98101" x2="68987" y2="94726"/>
                        <a14:foregroundMark x1="49367" y1="86920" x2="52743" y2="44093"/>
                        <a14:foregroundMark x1="52743" y1="44093" x2="64768" y2="51266"/>
                        <a14:foregroundMark x1="39662" y1="59072" x2="40506" y2="59705"/>
                        <a14:foregroundMark x1="24051" y1="83544" x2="12447" y2="71097"/>
                        <a14:foregroundMark x1="23418" y1="77848" x2="14135" y2="70886"/>
                        <a14:foregroundMark x1="23840" y1="61603" x2="66456" y2="82911"/>
                        <a14:foregroundMark x1="58228" y1="77215" x2="74684" y2="43249"/>
                        <a14:foregroundMark x1="74684" y1="43249" x2="30169" y2="35443"/>
                        <a14:foregroundMark x1="30169" y1="35443" x2="75316" y2="36498"/>
                        <a14:foregroundMark x1="75316" y1="36498" x2="37131" y2="50844"/>
                        <a14:foregroundMark x1="37131" y1="50844" x2="44515" y2="60549"/>
                        <a14:foregroundMark x1="95148" y1="36076" x2="98734" y2="63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85" y="2364473"/>
            <a:ext cx="1064527" cy="106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Quellbild anzeigen">
            <a:extLst>
              <a:ext uri="{FF2B5EF4-FFF2-40B4-BE49-F238E27FC236}">
                <a16:creationId xmlns:a16="http://schemas.microsoft.com/office/drawing/2014/main" id="{2B7A37EB-C59D-7BEE-6FB9-C7B374A3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4137238"/>
            <a:ext cx="23812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0A8B97E-4658-2BA5-923E-4D57B6B597E6}"/>
              </a:ext>
            </a:extLst>
          </p:cNvPr>
          <p:cNvSpPr txBox="1"/>
          <p:nvPr/>
        </p:nvSpPr>
        <p:spPr>
          <a:xfrm>
            <a:off x="1448682" y="1841253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Github</a:t>
            </a:r>
            <a:endParaRPr lang="de-DE" sz="2800" dirty="0"/>
          </a:p>
        </p:txBody>
      </p:sp>
      <p:pic>
        <p:nvPicPr>
          <p:cNvPr id="8" name="Grafik 7" descr="Dokument mit einfarbiger Füllung">
            <a:extLst>
              <a:ext uri="{FF2B5EF4-FFF2-40B4-BE49-F238E27FC236}">
                <a16:creationId xmlns:a16="http://schemas.microsoft.com/office/drawing/2014/main" id="{70182863-1337-1D16-9B06-A79175210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2131" y="2245749"/>
            <a:ext cx="2681209" cy="268120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37478F8-49C6-5302-C121-061C567C2DD3}"/>
              </a:ext>
            </a:extLst>
          </p:cNvPr>
          <p:cNvCxnSpPr/>
          <p:nvPr/>
        </p:nvCxnSpPr>
        <p:spPr>
          <a:xfrm>
            <a:off x="2784224" y="2896736"/>
            <a:ext cx="1928388" cy="0"/>
          </a:xfrm>
          <a:prstGeom prst="straightConnector1">
            <a:avLst/>
          </a:prstGeom>
          <a:ln w="76200">
            <a:solidFill>
              <a:srgbClr val="CCE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DE16466-3369-756B-923E-F0395BD1C947}"/>
              </a:ext>
            </a:extLst>
          </p:cNvPr>
          <p:cNvCxnSpPr>
            <a:cxnSpLocks/>
          </p:cNvCxnSpPr>
          <p:nvPr/>
        </p:nvCxnSpPr>
        <p:spPr>
          <a:xfrm>
            <a:off x="3273425" y="4356313"/>
            <a:ext cx="1384866" cy="0"/>
          </a:xfrm>
          <a:prstGeom prst="straightConnector1">
            <a:avLst/>
          </a:prstGeom>
          <a:ln w="76200">
            <a:solidFill>
              <a:srgbClr val="CCE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CF3E47F-9B2E-613C-FEA8-92EA159745D5}"/>
              </a:ext>
            </a:extLst>
          </p:cNvPr>
          <p:cNvCxnSpPr/>
          <p:nvPr/>
        </p:nvCxnSpPr>
        <p:spPr>
          <a:xfrm>
            <a:off x="6912604" y="3638011"/>
            <a:ext cx="1928388" cy="0"/>
          </a:xfrm>
          <a:prstGeom prst="straightConnector1">
            <a:avLst/>
          </a:prstGeom>
          <a:ln w="76200">
            <a:solidFill>
              <a:srgbClr val="CCE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C4884D0-289E-E1EB-A979-F51EE53AB547}"/>
              </a:ext>
            </a:extLst>
          </p:cNvPr>
          <p:cNvSpPr txBox="1"/>
          <p:nvPr/>
        </p:nvSpPr>
        <p:spPr>
          <a:xfrm>
            <a:off x="3068788" y="2299198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Check in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6A4302E-84B4-F01A-D0F4-0333C033D4B7}"/>
              </a:ext>
            </a:extLst>
          </p:cNvPr>
          <p:cNvSpPr txBox="1"/>
          <p:nvPr/>
        </p:nvSpPr>
        <p:spPr>
          <a:xfrm>
            <a:off x="3237156" y="4569140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Check in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873B47-3B60-3566-33E0-64B9375B9749}"/>
              </a:ext>
            </a:extLst>
          </p:cNvPr>
          <p:cNvSpPr txBox="1"/>
          <p:nvPr/>
        </p:nvSpPr>
        <p:spPr>
          <a:xfrm>
            <a:off x="7160250" y="3060471"/>
            <a:ext cx="117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/>
              <a:t>deploy</a:t>
            </a:r>
          </a:p>
        </p:txBody>
      </p:sp>
      <p:pic>
        <p:nvPicPr>
          <p:cNvPr id="15" name="Grafik 14" descr="Cloud mit einfarbiger Füllung">
            <a:extLst>
              <a:ext uri="{FF2B5EF4-FFF2-40B4-BE49-F238E27FC236}">
                <a16:creationId xmlns:a16="http://schemas.microsoft.com/office/drawing/2014/main" id="{8D4F9FE1-D369-4A9E-C53E-0B5F233F0F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9862" y="2006826"/>
            <a:ext cx="2681209" cy="2681209"/>
          </a:xfrm>
          <a:prstGeom prst="rect">
            <a:avLst/>
          </a:prstGeom>
        </p:spPr>
      </p:pic>
      <p:pic>
        <p:nvPicPr>
          <p:cNvPr id="16" name="Picture 8" descr="Quellbild anzeigen">
            <a:extLst>
              <a:ext uri="{FF2B5EF4-FFF2-40B4-BE49-F238E27FC236}">
                <a16:creationId xmlns:a16="http://schemas.microsoft.com/office/drawing/2014/main" id="{45BD16DB-E666-145D-15F2-3FD9FBF0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986" y="2927608"/>
            <a:ext cx="1782725" cy="100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2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AA56762-57F7-D6BC-D5FD-D5C74A697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Why Infrastructure as Code?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8D4B61-5C97-6782-DD06-70C4AD42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US" sz="3200" dirty="0"/>
              <a:t>Increase confidence in deployments</a:t>
            </a:r>
          </a:p>
          <a:p>
            <a:r>
              <a:rPr lang="en-US" sz="3200" dirty="0"/>
              <a:t>Manage multiple environments</a:t>
            </a:r>
          </a:p>
          <a:p>
            <a:r>
              <a:rPr lang="en-US" sz="3200" dirty="0"/>
              <a:t>Better understand your Cloud Environment</a:t>
            </a:r>
          </a:p>
        </p:txBody>
      </p:sp>
    </p:spTree>
    <p:extLst>
      <p:ext uri="{BB962C8B-B14F-4D97-AF65-F5344CB8AC3E}">
        <p14:creationId xmlns:p14="http://schemas.microsoft.com/office/powerpoint/2010/main" val="328120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AA56762-57F7-D6BC-D5FD-D5C74A697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04800"/>
            <a:ext cx="10353762" cy="127525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The Butcher Factory" pitchFamily="2" charset="0"/>
              </a:rPr>
              <a:t>Imperative VS Declarative </a:t>
            </a:r>
            <a:endParaRPr lang="de-DE" sz="8000" dirty="0">
              <a:latin typeface="The Butcher Factory" pitchFamily="2" charset="0"/>
            </a:endParaRP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8220DC57-8487-8E6D-ACFA-72C43B2A4C68}"/>
              </a:ext>
            </a:extLst>
          </p:cNvPr>
          <p:cNvSpPr txBox="1">
            <a:spLocks/>
          </p:cNvSpPr>
          <p:nvPr/>
        </p:nvSpPr>
        <p:spPr>
          <a:xfrm>
            <a:off x="1079933" y="1989225"/>
            <a:ext cx="5437186" cy="5353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de-DE" sz="8000" b="1" dirty="0">
                <a:solidFill>
                  <a:schemeClr val="tx1"/>
                </a:solidFill>
                <a:latin typeface="The Butcher Factory" pitchFamily="2" charset="0"/>
              </a:rPr>
              <a:t>Imperative</a:t>
            </a:r>
            <a:endParaRPr lang="de-DE" b="1" dirty="0">
              <a:solidFill>
                <a:schemeClr val="tx1"/>
              </a:solidFill>
              <a:latin typeface="The Butcher Factory" pitchFamily="2" charset="0"/>
            </a:endParaRPr>
          </a:p>
        </p:txBody>
      </p:sp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D06BB318-61DA-66F2-920B-B70C400B32F7}"/>
              </a:ext>
            </a:extLst>
          </p:cNvPr>
          <p:cNvSpPr txBox="1">
            <a:spLocks/>
          </p:cNvSpPr>
          <p:nvPr/>
        </p:nvSpPr>
        <p:spPr>
          <a:xfrm>
            <a:off x="1079931" y="2685220"/>
            <a:ext cx="5429114" cy="3515555"/>
          </a:xfrm>
          <a:prstGeom prst="rect">
            <a:avLst/>
          </a:prstGeom>
        </p:spPr>
        <p:txBody>
          <a:bodyPr rtlCol="0"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Bash / Azure PowerShell</a:t>
            </a:r>
          </a:p>
          <a:p>
            <a:r>
              <a:rPr lang="en-US"/>
              <a:t>Script has Create Commands</a:t>
            </a:r>
          </a:p>
          <a:p>
            <a:r>
              <a:rPr lang="en-US"/>
              <a:t>Disadvantages: Scripts become complex to manage</a:t>
            </a:r>
          </a:p>
          <a:p>
            <a:r>
              <a:rPr lang="en-US"/>
              <a:t>Commands may be deprecated/updated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review of scripts</a:t>
            </a:r>
            <a:endParaRPr lang="en-US" dirty="0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6A39C8DE-CA91-61EB-8445-DC08147822A2}"/>
              </a:ext>
            </a:extLst>
          </p:cNvPr>
          <p:cNvSpPr txBox="1">
            <a:spLocks/>
          </p:cNvSpPr>
          <p:nvPr/>
        </p:nvSpPr>
        <p:spPr>
          <a:xfrm>
            <a:off x="8036492" y="1989225"/>
            <a:ext cx="3770177" cy="5353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40000" lnSpcReduction="20000"/>
          </a:bodyPr>
          <a:lstStyle>
            <a:defPPr>
              <a:defRPr lang="en-US"/>
            </a:defPPr>
            <a:lvl1pPr marL="36900" inden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80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he Butcher Factory" pitchFamily="2" charset="0"/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de-DE" dirty="0" err="1"/>
              <a:t>declerative</a:t>
            </a:r>
            <a:endParaRPr lang="de-DE" dirty="0"/>
          </a:p>
        </p:txBody>
      </p:sp>
      <p:sp>
        <p:nvSpPr>
          <p:cNvPr id="10" name="Inhaltsplatzhalter 11">
            <a:extLst>
              <a:ext uri="{FF2B5EF4-FFF2-40B4-BE49-F238E27FC236}">
                <a16:creationId xmlns:a16="http://schemas.microsoft.com/office/drawing/2014/main" id="{6BDE9BCD-358C-84AB-89AA-96F930A6FC48}"/>
              </a:ext>
            </a:extLst>
          </p:cNvPr>
          <p:cNvSpPr txBox="1">
            <a:spLocks/>
          </p:cNvSpPr>
          <p:nvPr/>
        </p:nvSpPr>
        <p:spPr>
          <a:xfrm>
            <a:off x="8012247" y="2685220"/>
            <a:ext cx="3818669" cy="2989757"/>
          </a:xfrm>
          <a:prstGeom prst="rect">
            <a:avLst/>
          </a:prstGeom>
        </p:spPr>
        <p:txBody>
          <a:bodyPr rtlCol="0"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Json</a:t>
            </a:r>
          </a:p>
          <a:p>
            <a:r>
              <a:rPr lang="de-DE"/>
              <a:t>Bicep</a:t>
            </a:r>
          </a:p>
          <a:p>
            <a:r>
              <a:rPr lang="de-DE"/>
              <a:t>Ansible</a:t>
            </a:r>
          </a:p>
          <a:p>
            <a:r>
              <a:rPr lang="de-DE"/>
              <a:t>Terraform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803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6EF99-CF62-71AA-E2B2-F4527A8C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The Butcher Factory" pitchFamily="2" charset="0"/>
              </a:rPr>
              <a:t>Imperative VS Declarative </a:t>
            </a:r>
            <a:endParaRPr lang="de-DE" sz="6000" dirty="0"/>
          </a:p>
        </p:txBody>
      </p:sp>
      <p:sp>
        <p:nvSpPr>
          <p:cNvPr id="4" name="Textplatzhalter 8">
            <a:extLst>
              <a:ext uri="{FF2B5EF4-FFF2-40B4-BE49-F238E27FC236}">
                <a16:creationId xmlns:a16="http://schemas.microsoft.com/office/drawing/2014/main" id="{9357BAE9-1224-B9B8-7F9F-21B6CE7158F3}"/>
              </a:ext>
            </a:extLst>
          </p:cNvPr>
          <p:cNvSpPr txBox="1">
            <a:spLocks/>
          </p:cNvSpPr>
          <p:nvPr/>
        </p:nvSpPr>
        <p:spPr>
          <a:xfrm>
            <a:off x="550864" y="1731375"/>
            <a:ext cx="5437186" cy="5353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de-DE" sz="3600" b="1" dirty="0">
                <a:solidFill>
                  <a:schemeClr val="tx1"/>
                </a:solidFill>
                <a:latin typeface="The Butcher Factory" pitchFamily="2" charset="0"/>
              </a:rPr>
              <a:t>Imperative</a:t>
            </a:r>
          </a:p>
        </p:txBody>
      </p:sp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8E4816DA-9A39-8AB9-DEBF-6D7AC3CFB4FA}"/>
              </a:ext>
            </a:extLst>
          </p:cNvPr>
          <p:cNvSpPr txBox="1">
            <a:spLocks/>
          </p:cNvSpPr>
          <p:nvPr/>
        </p:nvSpPr>
        <p:spPr>
          <a:xfrm>
            <a:off x="6212024" y="1731375"/>
            <a:ext cx="5436392" cy="5353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36900" inden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36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he Butcher Factory" pitchFamily="2" charset="0"/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de-DE" dirty="0" err="1"/>
              <a:t>declerative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5DCCD2-9D30-53B7-8ED6-32D84B49C46F}"/>
              </a:ext>
            </a:extLst>
          </p:cNvPr>
          <p:cNvSpPr txBox="1"/>
          <p:nvPr/>
        </p:nvSpPr>
        <p:spPr>
          <a:xfrm>
            <a:off x="550862" y="2627405"/>
            <a:ext cx="5148743" cy="2462213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de-DE" sz="1400" b="0" i="0">
                <a:solidFill>
                  <a:srgbClr val="008000"/>
                </a:solidFill>
                <a:effectLst/>
                <a:latin typeface="SFMono-Regular"/>
              </a:rPr>
              <a:t>#!/usr/bin/env bash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400" b="0" i="0" err="1">
                <a:solidFill>
                  <a:srgbClr val="0101FD"/>
                </a:solidFill>
                <a:effectLst/>
                <a:latin typeface="SFMono-Regular"/>
              </a:rPr>
              <a:t>az</a:t>
            </a:r>
            <a:r>
              <a:rPr lang="de-DE" sz="1400" b="0" i="0">
                <a:solidFill>
                  <a:srgbClr val="0101FD"/>
                </a:solidFill>
                <a:effectLst/>
                <a:latin typeface="SFMono-Regular"/>
              </a:rPr>
              <a:t> </a:t>
            </a:r>
            <a:r>
              <a:rPr lang="de-DE" sz="1400" b="0" i="0" err="1">
                <a:solidFill>
                  <a:srgbClr val="0101FD"/>
                </a:solidFill>
                <a:effectLst/>
                <a:latin typeface="SFMono-Regular"/>
              </a:rPr>
              <a:t>group</a:t>
            </a:r>
            <a:r>
              <a:rPr lang="de-DE" sz="1400" b="0" i="0">
                <a:solidFill>
                  <a:srgbClr val="0101FD"/>
                </a:solidFill>
                <a:effectLst/>
                <a:latin typeface="SFMono-Regular"/>
              </a:rPr>
              <a:t> </a:t>
            </a:r>
            <a:r>
              <a:rPr lang="de-DE" sz="1400" b="0" i="0" err="1">
                <a:solidFill>
                  <a:srgbClr val="0101FD"/>
                </a:solidFill>
                <a:effectLst/>
                <a:latin typeface="SFMono-Regular"/>
              </a:rPr>
              <a:t>create</a:t>
            </a:r>
            <a:r>
              <a:rPr lang="de-DE" sz="1400" b="0" i="0">
                <a:solidFill>
                  <a:srgbClr val="0101FD"/>
                </a:solidFill>
                <a:effectLst/>
                <a:latin typeface="SFMono-Regular"/>
              </a:rPr>
              <a:t> 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\ </a:t>
            </a:r>
            <a:b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--name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1400" b="0" i="0" err="1">
                <a:solidFill>
                  <a:srgbClr val="171717"/>
                </a:solidFill>
                <a:effectLst/>
                <a:latin typeface="SFMono-Regular"/>
              </a:rPr>
              <a:t>storage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</a:t>
            </a:r>
            <a:r>
              <a:rPr lang="de-DE" sz="1400" b="0" i="0" err="1">
                <a:solidFill>
                  <a:srgbClr val="006881"/>
                </a:solidFill>
                <a:effectLst/>
                <a:latin typeface="SFMono-Regular"/>
              </a:rPr>
              <a:t>resource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-group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\ </a:t>
            </a:r>
            <a:b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--location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1400" b="0" i="0" err="1">
                <a:solidFill>
                  <a:srgbClr val="171717"/>
                </a:solidFill>
                <a:effectLst/>
                <a:latin typeface="SFMono-Regular"/>
              </a:rPr>
              <a:t>eastus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</a:br>
            <a:b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400" b="0" i="0" err="1">
                <a:solidFill>
                  <a:srgbClr val="0101FD"/>
                </a:solidFill>
                <a:effectLst/>
                <a:latin typeface="SFMono-Regular"/>
              </a:rPr>
              <a:t>az</a:t>
            </a:r>
            <a:r>
              <a:rPr lang="de-DE" sz="1400" b="0" i="0">
                <a:solidFill>
                  <a:srgbClr val="0101FD"/>
                </a:solidFill>
                <a:effectLst/>
                <a:latin typeface="SFMono-Regular"/>
              </a:rPr>
              <a:t> </a:t>
            </a:r>
            <a:r>
              <a:rPr lang="de-DE" sz="1400" b="0" i="0" err="1">
                <a:solidFill>
                  <a:srgbClr val="0101FD"/>
                </a:solidFill>
                <a:effectLst/>
                <a:latin typeface="SFMono-Regular"/>
              </a:rPr>
              <a:t>storage</a:t>
            </a:r>
            <a:r>
              <a:rPr lang="de-DE" sz="1400" b="0" i="0">
                <a:solidFill>
                  <a:srgbClr val="0101FD"/>
                </a:solidFill>
                <a:effectLst/>
                <a:latin typeface="SFMono-Regular"/>
              </a:rPr>
              <a:t> </a:t>
            </a:r>
            <a:r>
              <a:rPr lang="de-DE" sz="1400" b="0" i="0" err="1">
                <a:solidFill>
                  <a:srgbClr val="0101FD"/>
                </a:solidFill>
                <a:effectLst/>
                <a:latin typeface="SFMono-Regular"/>
              </a:rPr>
              <a:t>account</a:t>
            </a:r>
            <a:r>
              <a:rPr lang="de-DE" sz="1400" b="0" i="0">
                <a:solidFill>
                  <a:srgbClr val="0101FD"/>
                </a:solidFill>
                <a:effectLst/>
                <a:latin typeface="SFMono-Regular"/>
              </a:rPr>
              <a:t> </a:t>
            </a:r>
            <a:r>
              <a:rPr lang="de-DE" sz="1400" b="0" i="0" err="1">
                <a:solidFill>
                  <a:srgbClr val="0101FD"/>
                </a:solidFill>
                <a:effectLst/>
                <a:latin typeface="SFMono-Regular"/>
              </a:rPr>
              <a:t>create</a:t>
            </a:r>
            <a:r>
              <a:rPr lang="de-DE" sz="1400" b="0" i="0">
                <a:solidFill>
                  <a:srgbClr val="0101FD"/>
                </a:solidFill>
                <a:effectLst/>
                <a:latin typeface="SFMono-Regular"/>
              </a:rPr>
              <a:t> 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\ </a:t>
            </a:r>
            <a:b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--name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1400" b="0" i="0" err="1">
                <a:solidFill>
                  <a:srgbClr val="171717"/>
                </a:solidFill>
                <a:effectLst/>
                <a:latin typeface="SFMono-Regular"/>
              </a:rPr>
              <a:t>mystorageaccount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\</a:t>
            </a:r>
            <a:b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	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--</a:t>
            </a:r>
            <a:r>
              <a:rPr lang="de-DE" sz="1400" b="0" i="0" err="1">
                <a:solidFill>
                  <a:srgbClr val="006881"/>
                </a:solidFill>
                <a:effectLst/>
                <a:latin typeface="SFMono-Regular"/>
              </a:rPr>
              <a:t>resource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-group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1400" b="0" i="0" err="1">
                <a:solidFill>
                  <a:srgbClr val="171717"/>
                </a:solidFill>
                <a:effectLst/>
                <a:latin typeface="SFMono-Regular"/>
              </a:rPr>
              <a:t>storage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</a:t>
            </a:r>
            <a:r>
              <a:rPr lang="de-DE" sz="1400" b="0" i="0" err="1">
                <a:solidFill>
                  <a:srgbClr val="006881"/>
                </a:solidFill>
                <a:effectLst/>
                <a:latin typeface="SFMono-Regular"/>
              </a:rPr>
              <a:t>resource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-group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\ </a:t>
            </a:r>
            <a:b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--kind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StorageV2 \ </a:t>
            </a:r>
            <a:b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--access-tier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Hot \ </a:t>
            </a:r>
            <a:b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1400" b="0" i="0">
                <a:solidFill>
                  <a:srgbClr val="006881"/>
                </a:solidFill>
                <a:effectLst/>
                <a:latin typeface="SFMono-Regular"/>
              </a:rPr>
              <a:t>--https-</a:t>
            </a:r>
            <a:r>
              <a:rPr lang="de-DE" sz="1400" b="0" i="0" err="1">
                <a:solidFill>
                  <a:srgbClr val="006881"/>
                </a:solidFill>
                <a:effectLst/>
                <a:latin typeface="SFMono-Regular"/>
              </a:rPr>
              <a:t>only</a:t>
            </a:r>
            <a:r>
              <a:rPr lang="de-DE" sz="14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1400" b="0" i="0" err="1">
                <a:solidFill>
                  <a:srgbClr val="07704A"/>
                </a:solidFill>
                <a:effectLst/>
                <a:latin typeface="SFMono-Regular"/>
              </a:rPr>
              <a:t>true</a:t>
            </a:r>
            <a:endParaRPr lang="de-DE" sz="14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2DC79E9-6A72-EDE8-2107-DE9FF088FC25}"/>
              </a:ext>
            </a:extLst>
          </p:cNvPr>
          <p:cNvSpPr txBox="1"/>
          <p:nvPr/>
        </p:nvSpPr>
        <p:spPr>
          <a:xfrm>
            <a:off x="6343273" y="2621240"/>
            <a:ext cx="5148745" cy="230832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de-DE" sz="1200" b="0" i="0" err="1">
                <a:solidFill>
                  <a:srgbClr val="0101FD"/>
                </a:solidFill>
                <a:effectLst/>
                <a:latin typeface="SFMono-Regular"/>
              </a:rPr>
              <a:t>resource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1200" b="0" i="0" err="1">
                <a:solidFill>
                  <a:srgbClr val="171717"/>
                </a:solidFill>
                <a:effectLst/>
                <a:latin typeface="SFMono-Regular"/>
              </a:rPr>
              <a:t>storageAccount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de-DE" sz="1200" b="0" i="0">
                <a:solidFill>
                  <a:srgbClr val="A31515"/>
                </a:solidFill>
                <a:effectLst/>
                <a:latin typeface="SFMono-Regular"/>
              </a:rPr>
              <a:t>'</a:t>
            </a:r>
            <a:r>
              <a:rPr lang="de-DE" sz="1200" b="0" i="0" err="1">
                <a:solidFill>
                  <a:srgbClr val="A31515"/>
                </a:solidFill>
                <a:effectLst/>
                <a:latin typeface="SFMono-Regular"/>
              </a:rPr>
              <a:t>Microsoft.Storage</a:t>
            </a:r>
            <a:r>
              <a:rPr lang="de-DE" sz="1200" b="0" i="0">
                <a:solidFill>
                  <a:srgbClr val="A31515"/>
                </a:solidFill>
                <a:effectLst/>
                <a:latin typeface="SFMono-Regular"/>
              </a:rPr>
              <a:t>/storageAccounts@2019-06-01'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 = { </a:t>
            </a:r>
            <a:b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1200" b="0" i="0" err="1">
                <a:solidFill>
                  <a:srgbClr val="171717"/>
                </a:solidFill>
                <a:effectLst/>
                <a:latin typeface="SFMono-Regular"/>
              </a:rPr>
              <a:t>name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1200" b="0" i="0">
                <a:solidFill>
                  <a:srgbClr val="A31515"/>
                </a:solidFill>
                <a:effectLst/>
                <a:latin typeface="SFMono-Regular"/>
              </a:rPr>
              <a:t>'</a:t>
            </a:r>
            <a:r>
              <a:rPr lang="de-DE" sz="1200" b="0" i="0" err="1">
                <a:solidFill>
                  <a:srgbClr val="A31515"/>
                </a:solidFill>
                <a:effectLst/>
                <a:latin typeface="SFMono-Regular"/>
              </a:rPr>
              <a:t>mystorageaccount</a:t>
            </a:r>
            <a:r>
              <a:rPr lang="de-DE" sz="1200" b="0" i="0">
                <a:solidFill>
                  <a:srgbClr val="A31515"/>
                </a:solidFill>
                <a:effectLst/>
                <a:latin typeface="SFMono-Regular"/>
              </a:rPr>
              <a:t>‘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1200" b="0" i="0" err="1">
                <a:solidFill>
                  <a:srgbClr val="171717"/>
                </a:solidFill>
                <a:effectLst/>
                <a:latin typeface="SFMono-Regular"/>
              </a:rPr>
              <a:t>location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1200" b="0" i="0">
                <a:solidFill>
                  <a:srgbClr val="A31515"/>
                </a:solidFill>
                <a:effectLst/>
                <a:latin typeface="SFMono-Regular"/>
              </a:rPr>
              <a:t>'</a:t>
            </a:r>
            <a:r>
              <a:rPr lang="de-DE" sz="1200" b="0" i="0" err="1">
                <a:solidFill>
                  <a:srgbClr val="A31515"/>
                </a:solidFill>
                <a:effectLst/>
                <a:latin typeface="SFMono-Regular"/>
              </a:rPr>
              <a:t>eastus</a:t>
            </a:r>
            <a:r>
              <a:rPr lang="de-DE" sz="1200" b="0" i="0">
                <a:solidFill>
                  <a:srgbClr val="A31515"/>
                </a:solidFill>
                <a:effectLst/>
                <a:latin typeface="SFMono-Regular"/>
              </a:rPr>
              <a:t>‘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1200" b="0" i="0" err="1">
                <a:solidFill>
                  <a:srgbClr val="171717"/>
                </a:solidFill>
                <a:effectLst/>
                <a:latin typeface="SFMono-Regular"/>
              </a:rPr>
              <a:t>sku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: { </a:t>
            </a:r>
            <a:b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		</a:t>
            </a:r>
            <a:r>
              <a:rPr lang="de-DE" sz="1200" b="0" i="0" err="1">
                <a:solidFill>
                  <a:srgbClr val="171717"/>
                </a:solidFill>
                <a:effectLst/>
                <a:latin typeface="SFMono-Regular"/>
              </a:rPr>
              <a:t>name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1200" b="0" i="0">
                <a:solidFill>
                  <a:srgbClr val="A31515"/>
                </a:solidFill>
                <a:effectLst/>
                <a:latin typeface="SFMono-Regular"/>
              </a:rPr>
              <a:t>'</a:t>
            </a:r>
            <a:r>
              <a:rPr lang="de-DE" sz="1200" b="0" i="0" err="1">
                <a:solidFill>
                  <a:srgbClr val="A31515"/>
                </a:solidFill>
                <a:effectLst/>
                <a:latin typeface="SFMono-Regular"/>
              </a:rPr>
              <a:t>Standard_LRS</a:t>
            </a:r>
            <a:r>
              <a:rPr lang="de-DE" sz="1200" b="0" i="0">
                <a:solidFill>
                  <a:srgbClr val="A31515"/>
                </a:solidFill>
                <a:effectLst/>
                <a:latin typeface="SFMono-Regular"/>
              </a:rPr>
              <a:t>‘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	} </a:t>
            </a:r>
            <a:b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1200" b="0" i="0" err="1">
                <a:solidFill>
                  <a:srgbClr val="171717"/>
                </a:solidFill>
                <a:effectLst/>
                <a:latin typeface="SFMono-Regular"/>
              </a:rPr>
              <a:t>kind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1200" b="0" i="0">
                <a:solidFill>
                  <a:srgbClr val="A31515"/>
                </a:solidFill>
                <a:effectLst/>
                <a:latin typeface="SFMono-Regular"/>
              </a:rPr>
              <a:t>'StorageV2‘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	</a:t>
            </a:r>
            <a:r>
              <a:rPr lang="de-DE" sz="1200" b="0" i="0" err="1">
                <a:solidFill>
                  <a:srgbClr val="171717"/>
                </a:solidFill>
                <a:effectLst/>
                <a:latin typeface="SFMono-Regular"/>
              </a:rPr>
              <a:t>properties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: { </a:t>
            </a:r>
            <a:b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		</a:t>
            </a:r>
            <a:r>
              <a:rPr lang="de-DE" sz="1200" b="0" i="0" err="1">
                <a:solidFill>
                  <a:srgbClr val="171717"/>
                </a:solidFill>
                <a:effectLst/>
                <a:latin typeface="SFMono-Regular"/>
              </a:rPr>
              <a:t>accessTier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1200" b="0" i="0">
                <a:solidFill>
                  <a:srgbClr val="A31515"/>
                </a:solidFill>
                <a:effectLst/>
                <a:latin typeface="SFMono-Regular"/>
              </a:rPr>
              <a:t>'</a:t>
            </a:r>
            <a:r>
              <a:rPr lang="de-DE" sz="1200" b="0" i="0" err="1">
                <a:solidFill>
                  <a:srgbClr val="A31515"/>
                </a:solidFill>
                <a:effectLst/>
                <a:latin typeface="SFMono-Regular"/>
              </a:rPr>
              <a:t>hot</a:t>
            </a:r>
            <a:r>
              <a:rPr lang="de-DE" sz="1200" b="0" i="0">
                <a:solidFill>
                  <a:srgbClr val="A31515"/>
                </a:solidFill>
                <a:effectLst/>
                <a:latin typeface="SFMono-Regular"/>
              </a:rPr>
              <a:t>‘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		</a:t>
            </a:r>
            <a:r>
              <a:rPr lang="de-DE" sz="1200" b="0" i="0" err="1">
                <a:solidFill>
                  <a:srgbClr val="171717"/>
                </a:solidFill>
                <a:effectLst/>
                <a:latin typeface="SFMono-Regular"/>
              </a:rPr>
              <a:t>supportsHttpsTrafficOnly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: </a:t>
            </a:r>
            <a:r>
              <a:rPr lang="de-DE" sz="1200" b="0" i="0" err="1">
                <a:solidFill>
                  <a:srgbClr val="07704A"/>
                </a:solidFill>
                <a:effectLst/>
                <a:latin typeface="SFMono-Regular"/>
              </a:rPr>
              <a:t>true</a:t>
            </a: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	} </a:t>
            </a:r>
            <a:b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</a:br>
            <a:r>
              <a:rPr lang="de-DE" sz="1200" b="0" i="0">
                <a:solidFill>
                  <a:srgbClr val="171717"/>
                </a:solidFill>
                <a:effectLst/>
                <a:latin typeface="SFMono-Regular"/>
              </a:rPr>
              <a:t>}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9323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36DE0C4A8F604280B3CA0B3DE326AC" ma:contentTypeVersion="12" ma:contentTypeDescription="Ein neues Dokument erstellen." ma:contentTypeScope="" ma:versionID="47381828ec064795e9c0b361c45560b1">
  <xsd:schema xmlns:xsd="http://www.w3.org/2001/XMLSchema" xmlns:xs="http://www.w3.org/2001/XMLSchema" xmlns:p="http://schemas.microsoft.com/office/2006/metadata/properties" xmlns:ns2="29f4147f-73df-439e-a63e-cde0a5396448" xmlns:ns3="0d951f2a-5e52-46a3-b818-5b5f725483d0" targetNamespace="http://schemas.microsoft.com/office/2006/metadata/properties" ma:root="true" ma:fieldsID="19520a289cc65cebb17fa17068072455" ns2:_="" ns3:_="">
    <xsd:import namespace="29f4147f-73df-439e-a63e-cde0a5396448"/>
    <xsd:import namespace="0d951f2a-5e52-46a3-b818-5b5f725483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f4147f-73df-439e-a63e-cde0a53964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951f2a-5e52-46a3-b818-5b5f725483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E78942-9E12-411B-BCCC-787839F4577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737BD0C-F44F-4791-8984-8DB79331C5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f4147f-73df-439e-a63e-cde0a5396448"/>
    <ds:schemaRef ds:uri="0d951f2a-5e52-46a3-b818-5b5f725483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2841F6-FCB2-47FB-B0DB-A45DBE78DF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1047</Words>
  <Application>Microsoft Office PowerPoint</Application>
  <PresentationFormat>Breitbild</PresentationFormat>
  <Paragraphs>162</Paragraphs>
  <Slides>32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3" baseType="lpstr">
      <vt:lpstr>Aharoni</vt:lpstr>
      <vt:lpstr>Arial</vt:lpstr>
      <vt:lpstr>Calibri</vt:lpstr>
      <vt:lpstr>Calisto MT</vt:lpstr>
      <vt:lpstr>Cascadia Code</vt:lpstr>
      <vt:lpstr>Lato Black</vt:lpstr>
      <vt:lpstr>Lato Light</vt:lpstr>
      <vt:lpstr>SFMono-Regular</vt:lpstr>
      <vt:lpstr>The Butcher Factory</vt:lpstr>
      <vt:lpstr>Wingdings 2</vt:lpstr>
      <vt:lpstr>Schiefer</vt:lpstr>
      <vt:lpstr>Building Azure Data Resources with Bicep</vt:lpstr>
      <vt:lpstr>PowerPoint-Präsentation</vt:lpstr>
      <vt:lpstr>Agenda</vt:lpstr>
      <vt:lpstr>Infrastructure as Code</vt:lpstr>
      <vt:lpstr>What is Infrastructure as Code</vt:lpstr>
      <vt:lpstr>The IAC Process</vt:lpstr>
      <vt:lpstr>Why Infrastructure as Code?</vt:lpstr>
      <vt:lpstr>Imperative VS Declarative </vt:lpstr>
      <vt:lpstr>Imperative VS Declarative </vt:lpstr>
      <vt:lpstr>What is Bicep?</vt:lpstr>
      <vt:lpstr>What is Bicep?</vt:lpstr>
      <vt:lpstr>Benefit of Bicep</vt:lpstr>
      <vt:lpstr>BICEP EXAMPLE</vt:lpstr>
      <vt:lpstr>HOW BICEP WoRKS</vt:lpstr>
      <vt:lpstr>Comparing JSON and bicep</vt:lpstr>
      <vt:lpstr>When is BICEP the Right Tool</vt:lpstr>
      <vt:lpstr>When is BICEP NOT  the Right Tool</vt:lpstr>
      <vt:lpstr>Elements of Bicep</vt:lpstr>
      <vt:lpstr>Elements of BICEP</vt:lpstr>
      <vt:lpstr>Example of Resource</vt:lpstr>
      <vt:lpstr>Resource using other Resource</vt:lpstr>
      <vt:lpstr>Parameters</vt:lpstr>
      <vt:lpstr>Using Parameter in Template</vt:lpstr>
      <vt:lpstr>Allowed Values</vt:lpstr>
      <vt:lpstr>Variables</vt:lpstr>
      <vt:lpstr>Conditional Values</vt:lpstr>
      <vt:lpstr>Modules</vt:lpstr>
      <vt:lpstr>Using Modules</vt:lpstr>
      <vt:lpstr>Some Tipps</vt:lpstr>
      <vt:lpstr>STRING Interpolation</vt:lpstr>
      <vt:lpstr>Demos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 Geisler</dc:creator>
  <cp:lastModifiedBy>Frank Geisler</cp:lastModifiedBy>
  <cp:revision>1</cp:revision>
  <dcterms:created xsi:type="dcterms:W3CDTF">2022-06-02T09:33:41Z</dcterms:created>
  <dcterms:modified xsi:type="dcterms:W3CDTF">2022-06-02T13:52:41Z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0x0101009C36DE0C4A8F604280B3CA0B3DE326AC</vt:lpwstr>
  </property>
</Properties>
</file>